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69" r:id="rId3"/>
    <p:sldId id="257" r:id="rId4"/>
    <p:sldId id="274" r:id="rId5"/>
    <p:sldId id="288" r:id="rId6"/>
    <p:sldId id="276" r:id="rId7"/>
    <p:sldId id="282" r:id="rId8"/>
    <p:sldId id="284" r:id="rId9"/>
    <p:sldId id="285" r:id="rId10"/>
    <p:sldId id="290" r:id="rId11"/>
    <p:sldId id="270"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FA11B5-D624-43ED-B416-B792C03E0CD7}" v="1" dt="2025-08-13T07:05:53.572"/>
  </p1510:revLst>
</p1510:revInfo>
</file>

<file path=ppt/tableStyles.xml><?xml version="1.0" encoding="utf-8"?>
<a:tblStyleLst xmlns:a="http://schemas.openxmlformats.org/drawingml/2006/main" def="{90651C3A-4460-11DB-9652-00E08161165F}">
  <a:tblStyle styleId="{57690726-49DA-4552-BDEB-330DD8EA8BD9}" styleName="Table_0">
    <a:wholeTbl>
      <a:tcTxStyle b="off" i="off">
        <a:font>
          <a:latin typeface="Bookman Old Style"/>
          <a:ea typeface="Bookman Old Style"/>
          <a:cs typeface="Bookman Old Style"/>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37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png>
</file>

<file path=ppt/media/image4.jpe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216962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4080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52911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244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3956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4100166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55935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2431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4359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050877" y="1322386"/>
            <a:ext cx="10363200" cy="14700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2032000" y="3326641"/>
            <a:ext cx="8534400" cy="1752600"/>
          </a:xfrm>
          <a:prstGeom prst="rect">
            <a:avLst/>
          </a:prstGeom>
          <a:noFill/>
          <a:ln>
            <a:noFill/>
          </a:ln>
        </p:spPr>
        <p:txBody>
          <a:bodyPr spcFirstLastPara="1" wrap="square" lIns="91425" tIns="45700" rIns="91425" bIns="45700" anchor="t" anchorCtr="0">
            <a:normAutofit/>
          </a:bodyPr>
          <a:lstStyle>
            <a:lvl1pPr lvl="0" algn="ctr" rtl="0">
              <a:spcBef>
                <a:spcPts val="400"/>
              </a:spcBef>
              <a:spcAft>
                <a:spcPts val="0"/>
              </a:spcAft>
              <a:buClr>
                <a:srgbClr val="17365D"/>
              </a:buClr>
              <a:buSzPts val="2000"/>
              <a:buNone/>
              <a:defRPr sz="2000" b="1">
                <a:solidFill>
                  <a:srgbClr val="17365D"/>
                </a:solidFill>
              </a:defRPr>
            </a:lvl1pPr>
            <a:lvl2pPr lvl="1" algn="ctr" rtl="0">
              <a:spcBef>
                <a:spcPts val="400"/>
              </a:spcBef>
              <a:spcAft>
                <a:spcPts val="0"/>
              </a:spcAft>
              <a:buClr>
                <a:srgbClr val="888888"/>
              </a:buClr>
              <a:buSzPts val="2000"/>
              <a:buNone/>
              <a:defRPr>
                <a:solidFill>
                  <a:srgbClr val="888888"/>
                </a:solidFill>
              </a:defRPr>
            </a:lvl2pPr>
            <a:lvl3pPr lvl="2" algn="ctr" rtl="0">
              <a:spcBef>
                <a:spcPts val="360"/>
              </a:spcBef>
              <a:spcAft>
                <a:spcPts val="0"/>
              </a:spcAft>
              <a:buClr>
                <a:srgbClr val="888888"/>
              </a:buClr>
              <a:buSzPts val="1800"/>
              <a:buNone/>
              <a:defRPr>
                <a:solidFill>
                  <a:srgbClr val="888888"/>
                </a:solidFill>
              </a:defRPr>
            </a:lvl3pPr>
            <a:lvl4pPr lvl="3" algn="ctr" rtl="0">
              <a:spcBef>
                <a:spcPts val="320"/>
              </a:spcBef>
              <a:spcAft>
                <a:spcPts val="0"/>
              </a:spcAft>
              <a:buClr>
                <a:srgbClr val="888888"/>
              </a:buClr>
              <a:buSzPts val="1600"/>
              <a:buNone/>
              <a:defRPr>
                <a:solidFill>
                  <a:srgbClr val="888888"/>
                </a:solidFill>
              </a:defRPr>
            </a:lvl4pPr>
            <a:lvl5pPr lvl="4" algn="ctr" rtl="0">
              <a:spcBef>
                <a:spcPts val="320"/>
              </a:spcBef>
              <a:spcAft>
                <a:spcPts val="0"/>
              </a:spcAft>
              <a:buClr>
                <a:srgbClr val="888888"/>
              </a:buClr>
              <a:buSzPts val="1600"/>
              <a:buNone/>
              <a:defRPr>
                <a:solidFill>
                  <a:srgbClr val="888888"/>
                </a:solidFill>
              </a:defRPr>
            </a:lvl5pPr>
            <a:lvl6pPr lvl="5" algn="ctr" rtl="0">
              <a:spcBef>
                <a:spcPts val="400"/>
              </a:spcBef>
              <a:spcAft>
                <a:spcPts val="0"/>
              </a:spcAft>
              <a:buClr>
                <a:srgbClr val="888888"/>
              </a:buClr>
              <a:buSzPts val="2000"/>
              <a:buNone/>
              <a:defRPr>
                <a:solidFill>
                  <a:srgbClr val="888888"/>
                </a:solidFill>
              </a:defRPr>
            </a:lvl6pPr>
            <a:lvl7pPr lvl="6" algn="ctr" rtl="0">
              <a:spcBef>
                <a:spcPts val="400"/>
              </a:spcBef>
              <a:spcAft>
                <a:spcPts val="0"/>
              </a:spcAft>
              <a:buClr>
                <a:srgbClr val="888888"/>
              </a:buClr>
              <a:buSzPts val="2000"/>
              <a:buNone/>
              <a:defRPr>
                <a:solidFill>
                  <a:srgbClr val="888888"/>
                </a:solidFill>
              </a:defRPr>
            </a:lvl7pPr>
            <a:lvl8pPr lvl="7" algn="ctr" rtl="0">
              <a:spcBef>
                <a:spcPts val="400"/>
              </a:spcBef>
              <a:spcAft>
                <a:spcPts val="0"/>
              </a:spcAft>
              <a:buClr>
                <a:srgbClr val="888888"/>
              </a:buClr>
              <a:buSzPts val="2000"/>
              <a:buNone/>
              <a:defRPr>
                <a:solidFill>
                  <a:srgbClr val="888888"/>
                </a:solidFill>
              </a:defRPr>
            </a:lvl8pPr>
            <a:lvl9pPr lvl="8" algn="ctr" rtl="0">
              <a:spcBef>
                <a:spcPts val="400"/>
              </a:spcBef>
              <a:spcAft>
                <a:spcPts val="0"/>
              </a:spcAft>
              <a:buClr>
                <a:srgbClr val="888888"/>
              </a:buClr>
              <a:buSzPts val="2000"/>
              <a:buNone/>
              <a:defRPr>
                <a:solidFill>
                  <a:srgbClr val="888888"/>
                </a:solidFill>
              </a:defRPr>
            </a:lvl9pPr>
          </a:lstStyle>
          <a:p>
            <a:endParaRPr/>
          </a:p>
        </p:txBody>
      </p:sp>
      <p:sp>
        <p:nvSpPr>
          <p:cNvPr id="16" name="Google Shape;16;p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7"/>
        <p:cNvGrpSpPr/>
        <p:nvPr/>
      </p:nvGrpSpPr>
      <p:grpSpPr>
        <a:xfrm>
          <a:off x="0" y="0"/>
          <a:ext cx="0" cy="0"/>
          <a:chOff x="0" y="0"/>
          <a:chExt cx="0" cy="0"/>
        </a:xfrm>
      </p:grpSpPr>
      <p:sp>
        <p:nvSpPr>
          <p:cNvPr id="78" name="Google Shape;78;p12"/>
          <p:cNvSpPr txBox="1">
            <a:spLocks noGrp="1"/>
          </p:cNvSpPr>
          <p:nvPr>
            <p:ph type="title"/>
          </p:nvPr>
        </p:nvSpPr>
        <p:spPr>
          <a:xfrm rot="5400000">
            <a:off x="7285050" y="1828791"/>
            <a:ext cx="5851500" cy="27432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 name="Google Shape;79;p12"/>
          <p:cNvSpPr txBox="1">
            <a:spLocks noGrp="1"/>
          </p:cNvSpPr>
          <p:nvPr>
            <p:ph type="body" idx="1"/>
          </p:nvPr>
        </p:nvSpPr>
        <p:spPr>
          <a:xfrm rot="5400000">
            <a:off x="1697000" y="-812859"/>
            <a:ext cx="5851500" cy="8026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0" name="Google Shape;80;p1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1" name="Google Shape;81;p1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2" name="Google Shape;82;p1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a:solidFill>
                  <a:schemeClr val="dk1"/>
                </a:solidFill>
              </a:defRPr>
            </a:lvl1pPr>
            <a:lvl2pPr marL="914400" lvl="1" indent="-355600" algn="l" rtl="0">
              <a:spcBef>
                <a:spcPts val="400"/>
              </a:spcBef>
              <a:spcAft>
                <a:spcPts val="0"/>
              </a:spcAft>
              <a:buClr>
                <a:schemeClr val="dk1"/>
              </a:buClr>
              <a:buSzPts val="2000"/>
              <a:buChar char="–"/>
              <a:defRPr>
                <a:solidFill>
                  <a:schemeClr val="dk1"/>
                </a:solidFill>
              </a:defRPr>
            </a:lvl2pPr>
            <a:lvl3pPr marL="1371600" lvl="2" indent="-342900" algn="l" rtl="0">
              <a:spcBef>
                <a:spcPts val="360"/>
              </a:spcBef>
              <a:spcAft>
                <a:spcPts val="0"/>
              </a:spcAft>
              <a:buClr>
                <a:schemeClr val="dk1"/>
              </a:buClr>
              <a:buSzPts val="1800"/>
              <a:buChar char="•"/>
              <a:defRPr>
                <a:solidFill>
                  <a:schemeClr val="dk1"/>
                </a:solidFill>
              </a:defRPr>
            </a:lvl3pPr>
            <a:lvl4pPr marL="1828800" lvl="3" indent="-330200" algn="l" rtl="0">
              <a:spcBef>
                <a:spcPts val="320"/>
              </a:spcBef>
              <a:spcAft>
                <a:spcPts val="0"/>
              </a:spcAft>
              <a:buClr>
                <a:schemeClr val="dk1"/>
              </a:buClr>
              <a:buSzPts val="1600"/>
              <a:buChar char="–"/>
              <a:defRPr>
                <a:solidFill>
                  <a:schemeClr val="dk1"/>
                </a:solidFill>
              </a:defRPr>
            </a:lvl4pPr>
            <a:lvl5pPr marL="2286000" lvl="4" indent="-330200" algn="l" rtl="0">
              <a:spcBef>
                <a:spcPts val="320"/>
              </a:spcBef>
              <a:spcAft>
                <a:spcPts val="0"/>
              </a:spcAft>
              <a:buClr>
                <a:schemeClr val="dk1"/>
              </a:buClr>
              <a:buSzPts val="1600"/>
              <a:buChar char="»"/>
              <a:defRPr>
                <a:solidFill>
                  <a:schemeClr val="dk1"/>
                </a:solidFil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963084" y="4406903"/>
            <a:ext cx="10363200" cy="13620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Clr>
                <a:srgbClr val="FF0000"/>
              </a:buClr>
              <a:buSzPts val="4000"/>
              <a:buFont typeface="Verdana"/>
              <a:buNone/>
              <a:defRPr sz="4000" b="1"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963084" y="2906713"/>
            <a:ext cx="10363200" cy="1500300"/>
          </a:xfrm>
          <a:prstGeom prst="rect">
            <a:avLst/>
          </a:prstGeom>
          <a:noFill/>
          <a:ln>
            <a:noFill/>
          </a:ln>
        </p:spPr>
        <p:txBody>
          <a:bodyPr spcFirstLastPara="1" wrap="square" lIns="91425" tIns="45700" rIns="91425" bIns="45700" anchor="b" anchorCtr="0">
            <a:normAutofit/>
          </a:bodyPr>
          <a:lstStyle>
            <a:lvl1pPr marL="457200" lvl="0" indent="-228600" algn="l" rtl="0">
              <a:spcBef>
                <a:spcPts val="400"/>
              </a:spcBef>
              <a:spcAft>
                <a:spcPts val="0"/>
              </a:spcAft>
              <a:buClr>
                <a:srgbClr val="888888"/>
              </a:buClr>
              <a:buSzPts val="2000"/>
              <a:buNone/>
              <a:defRPr sz="2000">
                <a:solidFill>
                  <a:srgbClr val="888888"/>
                </a:solidFill>
              </a:defRPr>
            </a:lvl1pPr>
            <a:lvl2pPr marL="914400" lvl="1" indent="-228600" algn="l" rtl="0">
              <a:spcBef>
                <a:spcPts val="360"/>
              </a:spcBef>
              <a:spcAft>
                <a:spcPts val="0"/>
              </a:spcAft>
              <a:buClr>
                <a:srgbClr val="888888"/>
              </a:buClr>
              <a:buSzPts val="1800"/>
              <a:buNone/>
              <a:defRPr sz="1800">
                <a:solidFill>
                  <a:srgbClr val="888888"/>
                </a:solidFill>
              </a:defRPr>
            </a:lvl2pPr>
            <a:lvl3pPr marL="1371600" lvl="2" indent="-228600" algn="l" rtl="0">
              <a:spcBef>
                <a:spcPts val="320"/>
              </a:spcBef>
              <a:spcAft>
                <a:spcPts val="0"/>
              </a:spcAft>
              <a:buClr>
                <a:srgbClr val="888888"/>
              </a:buClr>
              <a:buSzPts val="1600"/>
              <a:buNone/>
              <a:defRPr sz="1600">
                <a:solidFill>
                  <a:srgbClr val="888888"/>
                </a:solidFill>
              </a:defRPr>
            </a:lvl3pPr>
            <a:lvl4pPr marL="1828800" lvl="3" indent="-228600" algn="l" rtl="0">
              <a:spcBef>
                <a:spcPts val="280"/>
              </a:spcBef>
              <a:spcAft>
                <a:spcPts val="0"/>
              </a:spcAft>
              <a:buClr>
                <a:srgbClr val="888888"/>
              </a:buClr>
              <a:buSzPts val="1400"/>
              <a:buNone/>
              <a:defRPr sz="1400">
                <a:solidFill>
                  <a:srgbClr val="888888"/>
                </a:solidFill>
              </a:defRPr>
            </a:lvl4pPr>
            <a:lvl5pPr marL="2286000" lvl="4" indent="-228600" algn="l" rtl="0">
              <a:spcBef>
                <a:spcPts val="280"/>
              </a:spcBef>
              <a:spcAft>
                <a:spcPts val="0"/>
              </a:spcAft>
              <a:buClr>
                <a:srgbClr val="888888"/>
              </a:buClr>
              <a:buSzPts val="1400"/>
              <a:buNone/>
              <a:defRPr sz="1400">
                <a:solidFill>
                  <a:srgbClr val="888888"/>
                </a:solidFill>
              </a:defRPr>
            </a:lvl5pPr>
            <a:lvl6pPr marL="2743200" lvl="5" indent="-228600" algn="l" rtl="0">
              <a:spcBef>
                <a:spcPts val="280"/>
              </a:spcBef>
              <a:spcAft>
                <a:spcPts val="0"/>
              </a:spcAft>
              <a:buClr>
                <a:srgbClr val="888888"/>
              </a:buClr>
              <a:buSzPts val="1400"/>
              <a:buNone/>
              <a:defRPr sz="1400">
                <a:solidFill>
                  <a:srgbClr val="888888"/>
                </a:solidFill>
              </a:defRPr>
            </a:lvl6pPr>
            <a:lvl7pPr marL="3200400" lvl="6" indent="-228600" algn="l" rtl="0">
              <a:spcBef>
                <a:spcPts val="280"/>
              </a:spcBef>
              <a:spcAft>
                <a:spcPts val="0"/>
              </a:spcAft>
              <a:buClr>
                <a:srgbClr val="888888"/>
              </a:buClr>
              <a:buSzPts val="1400"/>
              <a:buNone/>
              <a:defRPr sz="1400">
                <a:solidFill>
                  <a:srgbClr val="888888"/>
                </a:solidFill>
              </a:defRPr>
            </a:lvl7pPr>
            <a:lvl8pPr marL="3657600" lvl="7" indent="-228600" algn="l" rtl="0">
              <a:spcBef>
                <a:spcPts val="280"/>
              </a:spcBef>
              <a:spcAft>
                <a:spcPts val="0"/>
              </a:spcAft>
              <a:buClr>
                <a:srgbClr val="888888"/>
              </a:buClr>
              <a:buSzPts val="1400"/>
              <a:buNone/>
              <a:defRPr sz="1400">
                <a:solidFill>
                  <a:srgbClr val="888888"/>
                </a:solidFill>
              </a:defRPr>
            </a:lvl8pPr>
            <a:lvl9pPr marL="4114800" lvl="8" indent="-228600" algn="l" rtl="0">
              <a:spcBef>
                <a:spcPts val="280"/>
              </a:spcBef>
              <a:spcAft>
                <a:spcPts val="0"/>
              </a:spcAft>
              <a:buClr>
                <a:srgbClr val="888888"/>
              </a:buClr>
              <a:buSzPts val="1400"/>
              <a:buNone/>
              <a:defRPr sz="1400">
                <a:solidFill>
                  <a:srgbClr val="888888"/>
                </a:solidFill>
              </a:defRPr>
            </a:lvl9pPr>
          </a:lstStyle>
          <a:p>
            <a:endParaRPr/>
          </a:p>
        </p:txBody>
      </p:sp>
      <p:sp>
        <p:nvSpPr>
          <p:cNvPr id="28" name="Google Shape;28;p4"/>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609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4" name="Google Shape;34;p5"/>
          <p:cNvSpPr txBox="1">
            <a:spLocks noGrp="1"/>
          </p:cNvSpPr>
          <p:nvPr>
            <p:ph type="body" idx="2"/>
          </p:nvPr>
        </p:nvSpPr>
        <p:spPr>
          <a:xfrm>
            <a:off x="6197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5" name="Google Shape;35;p5"/>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6" name="Google Shape;36;p5"/>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7" name="Google Shape;37;p5"/>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859368" y="304800"/>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0" name="Google Shape;40;p6"/>
          <p:cNvSpPr txBox="1">
            <a:spLocks noGrp="1"/>
          </p:cNvSpPr>
          <p:nvPr>
            <p:ph type="body" idx="1"/>
          </p:nvPr>
        </p:nvSpPr>
        <p:spPr>
          <a:xfrm>
            <a:off x="609600" y="1535113"/>
            <a:ext cx="53868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1" name="Google Shape;41;p6"/>
          <p:cNvSpPr txBox="1">
            <a:spLocks noGrp="1"/>
          </p:cNvSpPr>
          <p:nvPr>
            <p:ph type="body" idx="2"/>
          </p:nvPr>
        </p:nvSpPr>
        <p:spPr>
          <a:xfrm>
            <a:off x="609600" y="2174875"/>
            <a:ext cx="53868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2" name="Google Shape;42;p6"/>
          <p:cNvSpPr txBox="1">
            <a:spLocks noGrp="1"/>
          </p:cNvSpPr>
          <p:nvPr>
            <p:ph type="body" idx="3"/>
          </p:nvPr>
        </p:nvSpPr>
        <p:spPr>
          <a:xfrm>
            <a:off x="6193369" y="1535113"/>
            <a:ext cx="53889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3" name="Google Shape;43;p6"/>
          <p:cNvSpPr txBox="1">
            <a:spLocks noGrp="1"/>
          </p:cNvSpPr>
          <p:nvPr>
            <p:ph type="body" idx="4"/>
          </p:nvPr>
        </p:nvSpPr>
        <p:spPr>
          <a:xfrm>
            <a:off x="6193369" y="2174875"/>
            <a:ext cx="53889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4" name="Google Shape;44;p6"/>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5" name="Google Shape;45;p6"/>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6" name="Google Shape;46;p6"/>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8"/>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p8"/>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 name="Google Shape;56;p8"/>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609602" y="273050"/>
            <a:ext cx="4011000" cy="11622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9" name="Google Shape;59;p9"/>
          <p:cNvSpPr txBox="1">
            <a:spLocks noGrp="1"/>
          </p:cNvSpPr>
          <p:nvPr>
            <p:ph type="body" idx="1"/>
          </p:nvPr>
        </p:nvSpPr>
        <p:spPr>
          <a:xfrm>
            <a:off x="4766733" y="273053"/>
            <a:ext cx="6815700" cy="5853000"/>
          </a:xfrm>
          <a:prstGeom prst="rect">
            <a:avLst/>
          </a:prstGeom>
          <a:noFill/>
          <a:ln>
            <a:noFill/>
          </a:ln>
        </p:spPr>
        <p:txBody>
          <a:bodyPr spcFirstLastPara="1" wrap="square" lIns="91425" tIns="45700" rIns="91425" bIns="45700" anchor="t" anchorCtr="0">
            <a:normAutofit/>
          </a:bodyPr>
          <a:lstStyle>
            <a:lvl1pPr marL="457200" lvl="0" indent="-431800" algn="l" rtl="0">
              <a:spcBef>
                <a:spcPts val="640"/>
              </a:spcBef>
              <a:spcAft>
                <a:spcPts val="0"/>
              </a:spcAft>
              <a:buClr>
                <a:schemeClr val="dk1"/>
              </a:buClr>
              <a:buSzPts val="3200"/>
              <a:buChar char="•"/>
              <a:defRPr sz="3200"/>
            </a:lvl1pPr>
            <a:lvl2pPr marL="914400" lvl="1" indent="-406400" algn="l" rtl="0">
              <a:spcBef>
                <a:spcPts val="560"/>
              </a:spcBef>
              <a:spcAft>
                <a:spcPts val="0"/>
              </a:spcAft>
              <a:buClr>
                <a:schemeClr val="dk1"/>
              </a:buClr>
              <a:buSzPts val="2800"/>
              <a:buChar char="–"/>
              <a:defRPr sz="2800"/>
            </a:lvl2pPr>
            <a:lvl3pPr marL="1371600" lvl="2" indent="-381000" algn="l" rtl="0">
              <a:spcBef>
                <a:spcPts val="480"/>
              </a:spcBef>
              <a:spcAft>
                <a:spcPts val="0"/>
              </a:spcAft>
              <a:buClr>
                <a:schemeClr val="dk1"/>
              </a:buClr>
              <a:buSzPts val="2400"/>
              <a:buChar char="•"/>
              <a:defRPr sz="2400"/>
            </a:lvl3pPr>
            <a:lvl4pPr marL="1828800" lvl="3" indent="-355600" algn="l" rtl="0">
              <a:spcBef>
                <a:spcPts val="400"/>
              </a:spcBef>
              <a:spcAft>
                <a:spcPts val="0"/>
              </a:spcAft>
              <a:buClr>
                <a:schemeClr val="dk1"/>
              </a:buClr>
              <a:buSzPts val="2000"/>
              <a:buChar char="–"/>
              <a:defRPr sz="2000"/>
            </a:lvl4pPr>
            <a:lvl5pPr marL="2286000" lvl="4" indent="-355600" algn="l" rtl="0">
              <a:spcBef>
                <a:spcPts val="400"/>
              </a:spcBef>
              <a:spcAft>
                <a:spcPts val="0"/>
              </a:spcAft>
              <a:buClr>
                <a:schemeClr val="dk1"/>
              </a:buClr>
              <a:buSzPts val="2000"/>
              <a:buChar char="»"/>
              <a:defRPr sz="2000"/>
            </a:lvl5pPr>
            <a:lvl6pPr marL="2743200" lvl="5" indent="-355600" algn="l" rtl="0">
              <a:spcBef>
                <a:spcPts val="400"/>
              </a:spcBef>
              <a:spcAft>
                <a:spcPts val="0"/>
              </a:spcAft>
              <a:buClr>
                <a:schemeClr val="dk1"/>
              </a:buClr>
              <a:buSzPts val="2000"/>
              <a:buChar char="•"/>
              <a:defRPr sz="2000"/>
            </a:lvl6pPr>
            <a:lvl7pPr marL="3200400" lvl="6" indent="-355600" algn="l" rtl="0">
              <a:spcBef>
                <a:spcPts val="400"/>
              </a:spcBef>
              <a:spcAft>
                <a:spcPts val="0"/>
              </a:spcAft>
              <a:buClr>
                <a:schemeClr val="dk1"/>
              </a:buClr>
              <a:buSzPts val="2000"/>
              <a:buChar char="•"/>
              <a:defRPr sz="2000"/>
            </a:lvl7pPr>
            <a:lvl8pPr marL="3657600" lvl="7" indent="-355600" algn="l" rtl="0">
              <a:spcBef>
                <a:spcPts val="400"/>
              </a:spcBef>
              <a:spcAft>
                <a:spcPts val="0"/>
              </a:spcAft>
              <a:buClr>
                <a:schemeClr val="dk1"/>
              </a:buClr>
              <a:buSzPts val="2000"/>
              <a:buChar char="•"/>
              <a:defRPr sz="2000"/>
            </a:lvl8pPr>
            <a:lvl9pPr marL="4114800" lvl="8" indent="-355600" algn="l" rtl="0">
              <a:spcBef>
                <a:spcPts val="400"/>
              </a:spcBef>
              <a:spcAft>
                <a:spcPts val="0"/>
              </a:spcAft>
              <a:buClr>
                <a:schemeClr val="dk1"/>
              </a:buClr>
              <a:buSzPts val="2000"/>
              <a:buChar char="•"/>
              <a:defRPr sz="2000"/>
            </a:lvl9pPr>
          </a:lstStyle>
          <a:p>
            <a:endParaRPr/>
          </a:p>
        </p:txBody>
      </p:sp>
      <p:sp>
        <p:nvSpPr>
          <p:cNvPr id="60" name="Google Shape;60;p9"/>
          <p:cNvSpPr txBox="1">
            <a:spLocks noGrp="1"/>
          </p:cNvSpPr>
          <p:nvPr>
            <p:ph type="body" idx="2"/>
          </p:nvPr>
        </p:nvSpPr>
        <p:spPr>
          <a:xfrm>
            <a:off x="609602" y="1435103"/>
            <a:ext cx="4011000" cy="46911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1" name="Google Shape;61;p9"/>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2" name="Google Shape;62;p9"/>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3" name="Google Shape;63;p9"/>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10"/>
          <p:cNvSpPr txBox="1">
            <a:spLocks noGrp="1"/>
          </p:cNvSpPr>
          <p:nvPr>
            <p:ph type="title"/>
          </p:nvPr>
        </p:nvSpPr>
        <p:spPr>
          <a:xfrm>
            <a:off x="2389717" y="4800600"/>
            <a:ext cx="7315200" cy="5667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 name="Google Shape;66;p10"/>
          <p:cNvSpPr>
            <a:spLocks noGrp="1"/>
          </p:cNvSpPr>
          <p:nvPr>
            <p:ph type="pic" idx="2"/>
          </p:nvPr>
        </p:nvSpPr>
        <p:spPr>
          <a:xfrm>
            <a:off x="2389717" y="612775"/>
            <a:ext cx="7315200" cy="4114800"/>
          </a:xfrm>
          <a:prstGeom prst="rect">
            <a:avLst/>
          </a:prstGeom>
          <a:noFill/>
          <a:ln>
            <a:noFill/>
          </a:ln>
        </p:spPr>
      </p:sp>
      <p:sp>
        <p:nvSpPr>
          <p:cNvPr id="67" name="Google Shape;67;p10"/>
          <p:cNvSpPr txBox="1">
            <a:spLocks noGrp="1"/>
          </p:cNvSpPr>
          <p:nvPr>
            <p:ph type="body" idx="1"/>
          </p:nvPr>
        </p:nvSpPr>
        <p:spPr>
          <a:xfrm>
            <a:off x="2389717" y="5367338"/>
            <a:ext cx="7315200" cy="8049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8" name="Google Shape;68;p10"/>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9" name="Google Shape;69;p10"/>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0" name="Google Shape;70;p10"/>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1"/>
        <p:cNvGrpSpPr/>
        <p:nvPr/>
      </p:nvGrpSpPr>
      <p:grpSpPr>
        <a:xfrm>
          <a:off x="0" y="0"/>
          <a:ext cx="0" cy="0"/>
          <a:chOff x="0" y="0"/>
          <a:chExt cx="0" cy="0"/>
        </a:xfrm>
      </p:grpSpPr>
      <p:sp>
        <p:nvSpPr>
          <p:cNvPr id="72" name="Google Shape;72;p1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3" name="Google Shape;73;p11"/>
          <p:cNvSpPr txBox="1">
            <a:spLocks noGrp="1"/>
          </p:cNvSpPr>
          <p:nvPr>
            <p:ph type="body" idx="1"/>
          </p:nvPr>
        </p:nvSpPr>
        <p:spPr>
          <a:xfrm rot="5400000">
            <a:off x="3670300" y="-1714499"/>
            <a:ext cx="4953000" cy="106680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74" name="Google Shape;74;p1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5" name="Google Shape;75;p1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6" name="Google Shape;76;p1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FF0000"/>
              </a:buClr>
              <a:buSzPts val="2800"/>
              <a:buFont typeface="Verdana"/>
              <a:buNone/>
              <a:defRPr sz="2800" b="1" i="0" u="none" strike="noStrike" cap="none">
                <a:solidFill>
                  <a:srgbClr val="FF0000"/>
                </a:solidFill>
                <a:latin typeface="Verdana"/>
                <a:ea typeface="Verdana"/>
                <a:cs typeface="Verdana"/>
                <a:sym typeface="Verdana"/>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Verdana"/>
                <a:ea typeface="Verdana"/>
                <a:cs typeface="Verdana"/>
                <a:sym typeface="Verdana"/>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Verdana"/>
                <a:ea typeface="Verdana"/>
                <a:cs typeface="Verdana"/>
                <a:sym typeface="Verdana"/>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8" name="Google Shape;8;p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9" name="Google Shape;9;p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10" name="Google Shape;10;p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Verdana"/>
                <a:ea typeface="Verdana"/>
                <a:cs typeface="Verdana"/>
                <a:sym typeface="Verdana"/>
              </a:defRPr>
            </a:lvl1pPr>
            <a:lvl2pPr marL="0" marR="0" lvl="1" indent="0" algn="r" rtl="0">
              <a:spcBef>
                <a:spcPts val="0"/>
              </a:spcBef>
              <a:buNone/>
              <a:defRPr sz="1200" b="0" i="0" u="none" strike="noStrike" cap="none">
                <a:solidFill>
                  <a:srgbClr val="888888"/>
                </a:solidFill>
                <a:latin typeface="Verdana"/>
                <a:ea typeface="Verdana"/>
                <a:cs typeface="Verdana"/>
                <a:sym typeface="Verdana"/>
              </a:defRPr>
            </a:lvl2pPr>
            <a:lvl3pPr marL="0" marR="0" lvl="2" indent="0" algn="r" rtl="0">
              <a:spcBef>
                <a:spcPts val="0"/>
              </a:spcBef>
              <a:buNone/>
              <a:defRPr sz="1200" b="0" i="0" u="none" strike="noStrike" cap="none">
                <a:solidFill>
                  <a:srgbClr val="888888"/>
                </a:solidFill>
                <a:latin typeface="Verdana"/>
                <a:ea typeface="Verdana"/>
                <a:cs typeface="Verdana"/>
                <a:sym typeface="Verdana"/>
              </a:defRPr>
            </a:lvl3pPr>
            <a:lvl4pPr marL="0" marR="0" lvl="3" indent="0" algn="r" rtl="0">
              <a:spcBef>
                <a:spcPts val="0"/>
              </a:spcBef>
              <a:buNone/>
              <a:defRPr sz="1200" b="0" i="0" u="none" strike="noStrike" cap="none">
                <a:solidFill>
                  <a:srgbClr val="888888"/>
                </a:solidFill>
                <a:latin typeface="Verdana"/>
                <a:ea typeface="Verdana"/>
                <a:cs typeface="Verdana"/>
                <a:sym typeface="Verdana"/>
              </a:defRPr>
            </a:lvl4pPr>
            <a:lvl5pPr marL="0" marR="0" lvl="4" indent="0" algn="r" rtl="0">
              <a:spcBef>
                <a:spcPts val="0"/>
              </a:spcBef>
              <a:buNone/>
              <a:defRPr sz="1200" b="0" i="0" u="none" strike="noStrike" cap="none">
                <a:solidFill>
                  <a:srgbClr val="888888"/>
                </a:solidFill>
                <a:latin typeface="Verdana"/>
                <a:ea typeface="Verdana"/>
                <a:cs typeface="Verdana"/>
                <a:sym typeface="Verdana"/>
              </a:defRPr>
            </a:lvl5pPr>
            <a:lvl6pPr marL="0" marR="0" lvl="5" indent="0" algn="r" rtl="0">
              <a:spcBef>
                <a:spcPts val="0"/>
              </a:spcBef>
              <a:buNone/>
              <a:defRPr sz="1200" b="0" i="0" u="none" strike="noStrike" cap="none">
                <a:solidFill>
                  <a:srgbClr val="888888"/>
                </a:solidFill>
                <a:latin typeface="Verdana"/>
                <a:ea typeface="Verdana"/>
                <a:cs typeface="Verdana"/>
                <a:sym typeface="Verdana"/>
              </a:defRPr>
            </a:lvl6pPr>
            <a:lvl7pPr marL="0" marR="0" lvl="6" indent="0" algn="r" rtl="0">
              <a:spcBef>
                <a:spcPts val="0"/>
              </a:spcBef>
              <a:buNone/>
              <a:defRPr sz="1200" b="0" i="0" u="none" strike="noStrike" cap="none">
                <a:solidFill>
                  <a:srgbClr val="888888"/>
                </a:solidFill>
                <a:latin typeface="Verdana"/>
                <a:ea typeface="Verdana"/>
                <a:cs typeface="Verdana"/>
                <a:sym typeface="Verdana"/>
              </a:defRPr>
            </a:lvl7pPr>
            <a:lvl8pPr marL="0" marR="0" lvl="7" indent="0" algn="r" rtl="0">
              <a:spcBef>
                <a:spcPts val="0"/>
              </a:spcBef>
              <a:buNone/>
              <a:defRPr sz="1200" b="0" i="0" u="none" strike="noStrike" cap="none">
                <a:solidFill>
                  <a:srgbClr val="888888"/>
                </a:solidFill>
                <a:latin typeface="Verdana"/>
                <a:ea typeface="Verdana"/>
                <a:cs typeface="Verdana"/>
                <a:sym typeface="Verdana"/>
              </a:defRPr>
            </a:lvl8pPr>
            <a:lvl9pPr marL="0" marR="0" lvl="8" indent="0" algn="r" rtl="0">
              <a:spcBef>
                <a:spcPts val="0"/>
              </a:spcBef>
              <a:buNone/>
              <a:defRPr sz="1200" b="0" i="0" u="none" strike="noStrike" cap="none">
                <a:solidFill>
                  <a:srgbClr val="888888"/>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GB"/>
              <a:t>‹#›</a:t>
            </a:fld>
            <a:endParaRPr/>
          </a:p>
        </p:txBody>
      </p:sp>
      <p:cxnSp>
        <p:nvCxnSpPr>
          <p:cNvPr id="11" name="Google Shape;11;p1"/>
          <p:cNvCxnSpPr/>
          <p:nvPr/>
        </p:nvCxnSpPr>
        <p:spPr>
          <a:xfrm>
            <a:off x="812800" y="914400"/>
            <a:ext cx="10668000" cy="0"/>
          </a:xfrm>
          <a:prstGeom prst="straightConnector1">
            <a:avLst/>
          </a:prstGeom>
          <a:noFill/>
          <a:ln w="57150" cap="flat" cmpd="thickThin">
            <a:solidFill>
              <a:schemeClr val="dk1"/>
            </a:solidFill>
            <a:prstDash val="solid"/>
            <a:round/>
            <a:headEnd type="none" w="med" len="med"/>
            <a:tailEnd type="none" w="med" len="med"/>
          </a:ln>
        </p:spPr>
      </p:cxnSp>
      <p:pic>
        <p:nvPicPr>
          <p:cNvPr id="12" name="Google Shape;12;p1"/>
          <p:cNvPicPr preferRelativeResize="0"/>
          <p:nvPr/>
        </p:nvPicPr>
        <p:blipFill rotWithShape="1">
          <a:blip r:embed="rId12">
            <a:alphaModFix/>
          </a:blip>
          <a:srcRect b="18046"/>
          <a:stretch/>
        </p:blipFill>
        <p:spPr>
          <a:xfrm>
            <a:off x="0" y="5991366"/>
            <a:ext cx="12192001" cy="86663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790469" y="1069102"/>
            <a:ext cx="9877531" cy="962898"/>
          </a:xfrm>
          <a:prstGeom prst="rect">
            <a:avLst/>
          </a:prstGeom>
          <a:noFill/>
          <a:ln>
            <a:noFill/>
          </a:ln>
        </p:spPr>
        <p:txBody>
          <a:bodyPr spcFirstLastPara="1" wrap="square" lIns="91425" tIns="45700" rIns="91425" bIns="45700" anchor="ctr" anchorCtr="0">
            <a:noAutofit/>
          </a:bodyPr>
          <a:lstStyle/>
          <a:p>
            <a:pPr lvl="0" algn="ctr"/>
            <a:r>
              <a:rPr lang="en-US" sz="1800" dirty="0">
                <a:solidFill>
                  <a:schemeClr val="tx1"/>
                </a:solidFill>
                <a:latin typeface="Cambria" panose="02040503050406030204" pitchFamily="18" charset="0"/>
                <a:ea typeface="Cambria" panose="02040503050406030204" pitchFamily="18" charset="0"/>
              </a:rPr>
              <a:t>Text to Video of various PIB Press Releases using Artificial Intelligence /Machine Learning/Generative Adversarial Networks in English and 13 Regional Languages viz. Hindi, Urdu, Punjabi, Gujarati, Marathi, Telugu, Kannada, Malayalam, Tamil, Odia, Bengali, Assamese and Manipuri</a:t>
            </a:r>
            <a:endParaRPr sz="1800" dirty="0">
              <a:solidFill>
                <a:schemeClr val="tx1"/>
              </a:solidFill>
              <a:latin typeface="Cambria" panose="02040503050406030204" pitchFamily="18" charset="0"/>
              <a:ea typeface="Cambria" panose="02040503050406030204" pitchFamily="18" charset="0"/>
            </a:endParaRPr>
          </a:p>
        </p:txBody>
      </p:sp>
      <p:sp>
        <p:nvSpPr>
          <p:cNvPr id="88" name="Google Shape;88;p13"/>
          <p:cNvSpPr txBox="1">
            <a:spLocks noGrp="1"/>
          </p:cNvSpPr>
          <p:nvPr>
            <p:ph type="subTitle" idx="1"/>
          </p:nvPr>
        </p:nvSpPr>
        <p:spPr>
          <a:xfrm>
            <a:off x="790468" y="2045352"/>
            <a:ext cx="4391131" cy="552300"/>
          </a:xfrm>
          <a:prstGeom prst="rect">
            <a:avLst/>
          </a:prstGeom>
          <a:noFill/>
          <a:ln>
            <a:noFill/>
          </a:ln>
        </p:spPr>
        <p:txBody>
          <a:bodyPr spcFirstLastPara="1" wrap="square" lIns="91425" tIns="45700" rIns="91425" bIns="45700" anchor="t" anchorCtr="0">
            <a:normAutofit/>
          </a:bodyPr>
          <a:lstStyle/>
          <a:p>
            <a:pPr marL="0" lvl="0" indent="0" algn="l">
              <a:spcBef>
                <a:spcPts val="0"/>
              </a:spcBef>
            </a:pPr>
            <a:r>
              <a:rPr lang="en-GB" sz="1800" dirty="0">
                <a:latin typeface="Cambria" panose="02040503050406030204" pitchFamily="18" charset="0"/>
                <a:ea typeface="Cambria" panose="02040503050406030204" pitchFamily="18" charset="0"/>
              </a:rPr>
              <a:t>Batch </a:t>
            </a:r>
            <a:r>
              <a:rPr lang="en-GB" sz="1800">
                <a:latin typeface="Cambria" panose="02040503050406030204" pitchFamily="18" charset="0"/>
                <a:ea typeface="Cambria" panose="02040503050406030204" pitchFamily="18" charset="0"/>
              </a:rPr>
              <a:t>Number: PSCS_36</a:t>
            </a:r>
            <a:endParaRPr sz="1800" dirty="0">
              <a:latin typeface="Cambria" panose="02040503050406030204" pitchFamily="18" charset="0"/>
              <a:ea typeface="Cambria" panose="02040503050406030204" pitchFamily="18" charset="0"/>
            </a:endParaRPr>
          </a:p>
        </p:txBody>
      </p:sp>
      <p:sp>
        <p:nvSpPr>
          <p:cNvPr id="90" name="Google Shape;90;p13"/>
          <p:cNvSpPr txBox="1"/>
          <p:nvPr/>
        </p:nvSpPr>
        <p:spPr>
          <a:xfrm>
            <a:off x="6480195" y="2513340"/>
            <a:ext cx="5514300" cy="2020560"/>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rgbClr val="17365D"/>
              </a:buClr>
              <a:buSzPts val="2000"/>
              <a:buFont typeface="Arial"/>
              <a:buNone/>
            </a:pPr>
            <a:r>
              <a:rPr lang="en-GB" sz="1800" b="1" i="0" u="none" strike="noStrike" cap="none" dirty="0">
                <a:solidFill>
                  <a:srgbClr val="17365D"/>
                </a:solidFill>
                <a:latin typeface="Cambria" panose="02040503050406030204" pitchFamily="18" charset="0"/>
                <a:ea typeface="Cambria" panose="02040503050406030204" pitchFamily="18" charset="0"/>
                <a:cs typeface="Verdana"/>
                <a:sym typeface="Verdana"/>
              </a:rPr>
              <a:t>Under the Supervision of,</a:t>
            </a:r>
            <a:endParaRPr sz="1800" dirty="0">
              <a:latin typeface="Cambria" panose="02040503050406030204" pitchFamily="18" charset="0"/>
              <a:ea typeface="Cambria" panose="02040503050406030204" pitchFamily="18" charset="0"/>
            </a:endParaRPr>
          </a:p>
          <a:p>
            <a:pPr marL="0" marR="0" lvl="0" indent="0" algn="ctr"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a:p>
            <a:pPr marL="0" marR="0" lvl="0" indent="0" algn="l" rtl="0">
              <a:spcBef>
                <a:spcPts val="340"/>
              </a:spcBef>
              <a:spcAft>
                <a:spcPts val="0"/>
              </a:spcAft>
              <a:buClr>
                <a:srgbClr val="17365D"/>
              </a:buClr>
              <a:buSzPts val="1700"/>
              <a:buFont typeface="Arial"/>
              <a:buNone/>
            </a:pPr>
            <a:r>
              <a:rPr lang="en-GB" sz="1800" b="1" i="0" u="none" strike="noStrike" cap="none" dirty="0" err="1">
                <a:solidFill>
                  <a:srgbClr val="17365D"/>
                </a:solidFill>
                <a:latin typeface="Cambria" panose="02040503050406030204" pitchFamily="18" charset="0"/>
                <a:ea typeface="Cambria" panose="02040503050406030204" pitchFamily="18" charset="0"/>
                <a:cs typeface="Verdana"/>
                <a:sym typeface="Verdana"/>
              </a:rPr>
              <a:t>Dr.Hasan</a:t>
            </a:r>
            <a:r>
              <a:rPr lang="en-GB" sz="1800" b="1" i="0" u="none" strike="noStrike" cap="none" dirty="0">
                <a:solidFill>
                  <a:srgbClr val="17365D"/>
                </a:solidFill>
                <a:latin typeface="Cambria" panose="02040503050406030204" pitchFamily="18" charset="0"/>
                <a:ea typeface="Cambria" panose="02040503050406030204" pitchFamily="18" charset="0"/>
                <a:cs typeface="Verdana"/>
                <a:sym typeface="Verdana"/>
              </a:rPr>
              <a:t> Hussain S</a:t>
            </a:r>
            <a:endParaRPr lang="en-US" sz="1800"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 Professor</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School of Computer Science and Engineering</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Presidency University</a:t>
            </a:r>
            <a:endParaRPr dirty="0">
              <a:latin typeface="Cambria" panose="02040503050406030204" pitchFamily="18" charset="0"/>
              <a:ea typeface="Cambria" panose="02040503050406030204" pitchFamily="18" charset="0"/>
            </a:endParaRPr>
          </a:p>
          <a:p>
            <a:pPr marL="0" marR="0" lvl="0" indent="0" algn="l"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graphicFrame>
        <p:nvGraphicFramePr>
          <p:cNvPr id="89" name="Google Shape;89;p13"/>
          <p:cNvGraphicFramePr/>
          <p:nvPr>
            <p:extLst>
              <p:ext uri="{D42A27DB-BD31-4B8C-83A1-F6EECF244321}">
                <p14:modId xmlns:p14="http://schemas.microsoft.com/office/powerpoint/2010/main" val="4168370607"/>
              </p:ext>
            </p:extLst>
          </p:nvPr>
        </p:nvGraphicFramePr>
        <p:xfrm>
          <a:off x="553347" y="2721840"/>
          <a:ext cx="5418675" cy="2194620"/>
        </p:xfrm>
        <a:graphic>
          <a:graphicData uri="http://schemas.openxmlformats.org/drawingml/2006/table">
            <a:tbl>
              <a:tblPr firstRow="1" bandRow="1">
                <a:noFill/>
                <a:tableStyleId>{57690726-49DA-4552-BDEB-330DD8EA8BD9}</a:tableStyleId>
              </a:tblPr>
              <a:tblGrid>
                <a:gridCol w="2085000">
                  <a:extLst>
                    <a:ext uri="{9D8B030D-6E8A-4147-A177-3AD203B41FA5}">
                      <a16:colId xmlns:a16="http://schemas.microsoft.com/office/drawing/2014/main" val="20000"/>
                    </a:ext>
                  </a:extLst>
                </a:gridCol>
                <a:gridCol w="3333675">
                  <a:extLst>
                    <a:ext uri="{9D8B030D-6E8A-4147-A177-3AD203B41FA5}">
                      <a16:colId xmlns:a16="http://schemas.microsoft.com/office/drawing/2014/main" val="20001"/>
                    </a:ext>
                  </a:extLst>
                </a:gridCol>
              </a:tblGrid>
              <a:tr h="306243">
                <a:tc>
                  <a:txBody>
                    <a:bodyPr/>
                    <a:lstStyle/>
                    <a:p>
                      <a:pPr marL="0" marR="0" lvl="1" indent="0" algn="ctr" rtl="0">
                        <a:spcBef>
                          <a:spcPts val="0"/>
                        </a:spcBef>
                        <a:spcAft>
                          <a:spcPts val="0"/>
                        </a:spcAft>
                        <a:buNone/>
                      </a:pPr>
                      <a:r>
                        <a:rPr lang="en-GB" sz="1800" b="1" u="none" strike="noStrike" cap="none" dirty="0">
                          <a:solidFill>
                            <a:srgbClr val="17365D"/>
                          </a:solidFill>
                        </a:rPr>
                        <a:t>Roll Number</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GB" sz="1800" b="1" u="none" strike="noStrike" cap="none" dirty="0">
                          <a:solidFill>
                            <a:srgbClr val="17365D"/>
                          </a:solidFill>
                        </a:rPr>
                        <a:t>Student Name</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306243">
                <a:tc>
                  <a:txBody>
                    <a:bodyPr/>
                    <a:lstStyle/>
                    <a:p>
                      <a:pPr marL="0" marR="0" lvl="0" indent="0" algn="ctr" rtl="0">
                        <a:spcBef>
                          <a:spcPts val="0"/>
                        </a:spcBef>
                        <a:spcAft>
                          <a:spcPts val="0"/>
                        </a:spcAft>
                        <a:buFont typeface="+mj-lt"/>
                        <a:buNone/>
                      </a:pPr>
                      <a:r>
                        <a:rPr lang="en-US" sz="1800" u="none" strike="noStrike" cap="none" dirty="0"/>
                        <a:t>20221CSE0194</a:t>
                      </a: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u="none" strike="noStrike" cap="none" dirty="0"/>
                        <a:t>Tanguturu Rohini Vasavi</a:t>
                      </a: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306243">
                <a:tc>
                  <a:txBody>
                    <a:bodyPr/>
                    <a:lstStyle/>
                    <a:p>
                      <a:pPr marL="0" marR="0" lvl="0" indent="0" algn="ctr" rtl="0">
                        <a:spcBef>
                          <a:spcPts val="0"/>
                        </a:spcBef>
                        <a:spcAft>
                          <a:spcPts val="0"/>
                        </a:spcAft>
                        <a:buNone/>
                      </a:pPr>
                      <a:r>
                        <a:rPr lang="en-US" sz="1800" u="none" strike="noStrike" cap="none" dirty="0"/>
                        <a:t>20221CSE0200</a:t>
                      </a: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u="none" strike="noStrike" cap="none" dirty="0" err="1"/>
                        <a:t>Nichenametla</a:t>
                      </a:r>
                      <a:r>
                        <a:rPr lang="en-US" sz="1800" u="none" strike="noStrike" cap="none" dirty="0"/>
                        <a:t> Pranathi</a:t>
                      </a: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306243">
                <a:tc>
                  <a:txBody>
                    <a:bodyPr/>
                    <a:lstStyle/>
                    <a:p>
                      <a:pPr marL="0" marR="0" lvl="0" indent="0" algn="ctr" rtl="0">
                        <a:spcBef>
                          <a:spcPts val="0"/>
                        </a:spcBef>
                        <a:spcAft>
                          <a:spcPts val="0"/>
                        </a:spcAft>
                        <a:buNone/>
                      </a:pPr>
                      <a:r>
                        <a:rPr lang="en-US" sz="1800" u="none" strike="noStrike" cap="none" dirty="0"/>
                        <a:t>20221CSE0198</a:t>
                      </a: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sz="1800" u="none" strike="noStrike" cap="none" dirty="0" err="1"/>
                        <a:t>Pagade</a:t>
                      </a:r>
                      <a:r>
                        <a:rPr lang="en-US" sz="1800" u="none" strike="noStrike" cap="none" dirty="0"/>
                        <a:t> Venkat Sai</a:t>
                      </a: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91" name="Google Shape;91;p13"/>
          <p:cNvSpPr txBox="1"/>
          <p:nvPr/>
        </p:nvSpPr>
        <p:spPr>
          <a:xfrm>
            <a:off x="2832225" y="136441"/>
            <a:ext cx="5498973" cy="72937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17365D"/>
              </a:buClr>
              <a:buSzPct val="100000"/>
              <a:buFont typeface="Arial"/>
              <a:buNone/>
            </a:pPr>
            <a:r>
              <a:rPr lang="en-GB" sz="1800" b="1" dirty="0">
                <a:solidFill>
                  <a:srgbClr val="17365D"/>
                </a:solidFill>
                <a:latin typeface="Cambria" panose="02040503050406030204" pitchFamily="18" charset="0"/>
                <a:ea typeface="Cambria" panose="02040503050406030204" pitchFamily="18" charset="0"/>
                <a:cs typeface="Verdana"/>
                <a:sym typeface="Verdana"/>
              </a:rPr>
              <a:t>CSE7101-</a:t>
            </a:r>
            <a:r>
              <a:rPr lang="en-GB" sz="1800" b="1" i="0" u="none" strike="noStrike" cap="none" dirty="0">
                <a:solidFill>
                  <a:srgbClr val="17365D"/>
                </a:solidFill>
                <a:latin typeface="Cambria" panose="02040503050406030204" pitchFamily="18" charset="0"/>
                <a:ea typeface="Cambria" panose="02040503050406030204" pitchFamily="18" charset="0"/>
                <a:cs typeface="Verdana"/>
                <a:sym typeface="Verdana"/>
              </a:rPr>
              <a:t> Capstone Project</a:t>
            </a:r>
            <a:endParaRPr sz="1800" dirty="0">
              <a:latin typeface="Cambria" panose="02040503050406030204" pitchFamily="18" charset="0"/>
              <a:ea typeface="Cambria" panose="02040503050406030204" pitchFamily="18" charset="0"/>
            </a:endParaRPr>
          </a:p>
          <a:p>
            <a:pPr marL="0" marR="0" lvl="0" indent="0" algn="ctr" rtl="0">
              <a:spcBef>
                <a:spcPts val="310"/>
              </a:spcBef>
              <a:spcAft>
                <a:spcPts val="0"/>
              </a:spcAft>
              <a:buClr>
                <a:srgbClr val="17365D"/>
              </a:buClr>
              <a:buSzPct val="100000"/>
              <a:buFont typeface="Arial"/>
              <a:buNone/>
            </a:pPr>
            <a:r>
              <a:rPr lang="en-GB" sz="1800" b="1" i="0" u="none" strike="noStrike" cap="none" dirty="0">
                <a:solidFill>
                  <a:srgbClr val="17365D"/>
                </a:solidFill>
                <a:latin typeface="Cambria" panose="02040503050406030204" pitchFamily="18" charset="0"/>
                <a:ea typeface="Cambria" panose="02040503050406030204" pitchFamily="18" charset="0"/>
                <a:cs typeface="Verdana"/>
                <a:sym typeface="Verdana"/>
              </a:rPr>
              <a:t>Review-2</a:t>
            </a:r>
            <a:endParaRPr sz="18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sp>
        <p:nvSpPr>
          <p:cNvPr id="8" name="Google Shape;91;p13"/>
          <p:cNvSpPr txBox="1"/>
          <p:nvPr/>
        </p:nvSpPr>
        <p:spPr>
          <a:xfrm>
            <a:off x="0" y="4533900"/>
            <a:ext cx="12249915" cy="1562100"/>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Clr>
                <a:srgbClr val="17365D"/>
              </a:buClr>
              <a:buSzPct val="100000"/>
              <a:buFont typeface="Arial"/>
              <a:buNone/>
            </a:pPr>
            <a:r>
              <a:rPr lang="en-US" sz="18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a:t>
            </a:r>
            <a:r>
              <a:rPr lang="en-US" sz="1800" b="1" dirty="0">
                <a:solidFill>
                  <a:schemeClr val="accent1"/>
                </a:solidFill>
                <a:latin typeface="Cambria" panose="02040503050406030204" pitchFamily="18" charset="0"/>
                <a:ea typeface="Cambria" panose="02040503050406030204" pitchFamily="18" charset="0"/>
                <a:cs typeface="Verdana"/>
                <a:sym typeface="Verdana"/>
              </a:rPr>
              <a:t>CSE</a:t>
            </a:r>
            <a:endParaRPr lang="en-US" sz="1800" b="1" i="0" u="none" strike="noStrike" cap="none" dirty="0">
              <a:solidFill>
                <a:schemeClr val="accent1"/>
              </a:solidFill>
              <a:latin typeface="Cambria" panose="02040503050406030204" pitchFamily="18" charset="0"/>
              <a:ea typeface="Cambria" panose="02040503050406030204" pitchFamily="18" charset="0"/>
              <a:cs typeface="Verdana"/>
              <a:sym typeface="Verdana"/>
            </a:endParaRPr>
          </a:p>
          <a:p>
            <a:pPr marL="0" marR="0" lvl="0" indent="0" rtl="0">
              <a:spcBef>
                <a:spcPts val="0"/>
              </a:spcBef>
              <a:spcAft>
                <a:spcPts val="0"/>
              </a:spcAft>
              <a:buClr>
                <a:srgbClr val="17365D"/>
              </a:buClr>
              <a:buSzPct val="100000"/>
              <a:buFont typeface="Arial"/>
              <a:buNone/>
            </a:pPr>
            <a:r>
              <a:rPr lang="en-US" sz="1800" b="1" dirty="0">
                <a:solidFill>
                  <a:schemeClr val="accent1"/>
                </a:solidFill>
                <a:latin typeface="Cambria" panose="02040503050406030204" pitchFamily="18" charset="0"/>
                <a:ea typeface="Cambria" panose="02040503050406030204" pitchFamily="18" charset="0"/>
                <a:cs typeface="Verdana"/>
                <a:sym typeface="Verdana"/>
              </a:rPr>
              <a:t>Name of the </a:t>
            </a:r>
            <a:r>
              <a:rPr lang="en-US" sz="1800" b="1" dirty="0" err="1">
                <a:solidFill>
                  <a:schemeClr val="accent1"/>
                </a:solidFill>
                <a:latin typeface="Cambria" panose="02040503050406030204" pitchFamily="18" charset="0"/>
                <a:ea typeface="Cambria" panose="02040503050406030204" pitchFamily="18" charset="0"/>
                <a:cs typeface="Verdana"/>
                <a:sym typeface="Verdana"/>
              </a:rPr>
              <a:t>HoD</a:t>
            </a:r>
            <a:r>
              <a:rPr lang="en-US" sz="1800" b="1" dirty="0">
                <a:solidFill>
                  <a:schemeClr val="accent1"/>
                </a:solidFill>
                <a:latin typeface="Cambria" panose="02040503050406030204" pitchFamily="18" charset="0"/>
                <a:ea typeface="Cambria" panose="02040503050406030204" pitchFamily="18" charset="0"/>
                <a:cs typeface="Verdana"/>
                <a:sym typeface="Verdana"/>
              </a:rPr>
              <a:t>:</a:t>
            </a:r>
            <a:r>
              <a:rPr lang="en-US" sz="1800" b="1" dirty="0">
                <a:solidFill>
                  <a:srgbClr val="FF0000"/>
                </a:solidFill>
                <a:latin typeface="Cambria" panose="02040503050406030204" pitchFamily="18" charset="0"/>
                <a:ea typeface="Cambria" panose="02040503050406030204" pitchFamily="18" charset="0"/>
                <a:cs typeface="Verdana"/>
                <a:sym typeface="Verdana"/>
              </a:rPr>
              <a:t> Dr Asif Mohammed</a:t>
            </a:r>
          </a:p>
          <a:p>
            <a:pPr lvl="0">
              <a:buClr>
                <a:srgbClr val="17365D"/>
              </a:buClr>
              <a:buSzPct val="100000"/>
            </a:pPr>
            <a:r>
              <a:rPr lang="en-US" sz="18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Project Coordinator: </a:t>
            </a:r>
            <a:r>
              <a:rPr lang="en-US" sz="1800" b="1" i="0" u="none" strike="noStrike" cap="none" dirty="0">
                <a:solidFill>
                  <a:srgbClr val="FF0000"/>
                </a:solidFill>
                <a:latin typeface="Cambria" panose="02040503050406030204" pitchFamily="18" charset="0"/>
                <a:ea typeface="Cambria" panose="02040503050406030204" pitchFamily="18" charset="0"/>
                <a:cs typeface="Verdana"/>
                <a:sym typeface="Verdana"/>
              </a:rPr>
              <a:t>D</a:t>
            </a:r>
            <a:r>
              <a:rPr lang="en-US" sz="1800" b="1" dirty="0">
                <a:solidFill>
                  <a:srgbClr val="FF0000"/>
                </a:solidFill>
                <a:latin typeface="Cambria" panose="02040503050406030204" pitchFamily="18" charset="0"/>
                <a:ea typeface="Cambria" panose="02040503050406030204" pitchFamily="18" charset="0"/>
                <a:cs typeface="Verdana"/>
                <a:sym typeface="Verdana"/>
              </a:rPr>
              <a:t>r. </a:t>
            </a:r>
            <a:r>
              <a:rPr lang="en-US" sz="1800" b="1" dirty="0" err="1">
                <a:solidFill>
                  <a:srgbClr val="FF0000"/>
                </a:solidFill>
                <a:latin typeface="Cambria" panose="02040503050406030204" pitchFamily="18" charset="0"/>
                <a:ea typeface="Cambria" panose="02040503050406030204" pitchFamily="18" charset="0"/>
                <a:cs typeface="Verdana"/>
                <a:sym typeface="Verdana"/>
              </a:rPr>
              <a:t>Jayavadivel</a:t>
            </a:r>
            <a:r>
              <a:rPr lang="en-US" sz="1800" b="1" dirty="0">
                <a:solidFill>
                  <a:srgbClr val="FF0000"/>
                </a:solidFill>
                <a:latin typeface="Cambria" panose="02040503050406030204" pitchFamily="18" charset="0"/>
                <a:ea typeface="Cambria" panose="02040503050406030204" pitchFamily="18" charset="0"/>
                <a:cs typeface="Verdana"/>
                <a:sym typeface="Verdana"/>
              </a:rPr>
              <a:t> Ravi</a:t>
            </a:r>
          </a:p>
          <a:p>
            <a:pPr lvl="0">
              <a:buClr>
                <a:srgbClr val="17365D"/>
              </a:buClr>
              <a:buSzPct val="100000"/>
            </a:pPr>
            <a:r>
              <a:rPr lang="en-US" sz="1800" b="1" dirty="0">
                <a:solidFill>
                  <a:schemeClr val="accent1"/>
                </a:solidFill>
                <a:latin typeface="Cambria" panose="02040503050406030204" pitchFamily="18" charset="0"/>
                <a:ea typeface="Cambria" panose="02040503050406030204" pitchFamily="18" charset="0"/>
                <a:cs typeface="Verdana"/>
                <a:sym typeface="Verdana"/>
              </a:rPr>
              <a:t>Name of the School Project Coordinators: </a:t>
            </a:r>
            <a:r>
              <a:rPr lang="en-US" sz="1800" b="1" i="0" u="none" strike="noStrike" cap="none" dirty="0">
                <a:solidFill>
                  <a:schemeClr val="tx1"/>
                </a:solidFill>
                <a:latin typeface="Cambria" panose="02040503050406030204" pitchFamily="18" charset="0"/>
                <a:ea typeface="Cambria" panose="02040503050406030204" pitchFamily="18" charset="0"/>
                <a:cs typeface="Verdana"/>
                <a:sym typeface="Verdana"/>
              </a:rPr>
              <a:t>Dr. </a:t>
            </a:r>
            <a:r>
              <a:rPr lang="en-US" sz="1800" b="1" i="0" u="none" strike="noStrike" cap="none" dirty="0" err="1">
                <a:solidFill>
                  <a:schemeClr val="tx1"/>
                </a:solidFill>
                <a:latin typeface="Cambria" panose="02040503050406030204" pitchFamily="18" charset="0"/>
                <a:ea typeface="Cambria" panose="02040503050406030204" pitchFamily="18" charset="0"/>
                <a:cs typeface="Verdana"/>
                <a:sym typeface="Verdana"/>
              </a:rPr>
              <a:t>Sampath</a:t>
            </a:r>
            <a:r>
              <a:rPr lang="en-US" sz="1800" b="1" i="0" u="none" strike="noStrike" cap="none" dirty="0">
                <a:solidFill>
                  <a:schemeClr val="tx1"/>
                </a:solidFill>
                <a:latin typeface="Cambria" panose="02040503050406030204" pitchFamily="18" charset="0"/>
                <a:ea typeface="Cambria" panose="02040503050406030204" pitchFamily="18" charset="0"/>
                <a:cs typeface="Verdana"/>
                <a:sym typeface="Verdana"/>
              </a:rPr>
              <a:t> A K , Dr. </a:t>
            </a:r>
            <a:r>
              <a:rPr lang="en-US" sz="1800" b="1" i="0" u="none" strike="noStrike" cap="none" dirty="0" err="1">
                <a:solidFill>
                  <a:schemeClr val="tx1"/>
                </a:solidFill>
                <a:latin typeface="Cambria" panose="02040503050406030204" pitchFamily="18" charset="0"/>
                <a:ea typeface="Cambria" panose="02040503050406030204" pitchFamily="18" charset="0"/>
                <a:cs typeface="Verdana"/>
                <a:sym typeface="Verdana"/>
              </a:rPr>
              <a:t>Geetha</a:t>
            </a:r>
            <a:r>
              <a:rPr lang="en-US" sz="1800" b="1" i="0" u="none" strike="noStrike" cap="none" dirty="0">
                <a:solidFill>
                  <a:schemeClr val="tx1"/>
                </a:solidFill>
                <a:latin typeface="Cambria" panose="02040503050406030204" pitchFamily="18" charset="0"/>
                <a:ea typeface="Cambria" panose="02040503050406030204" pitchFamily="18" charset="0"/>
                <a:cs typeface="Verdana"/>
                <a:sym typeface="Verdana"/>
              </a:rPr>
              <a:t> A </a:t>
            </a:r>
            <a:endParaRPr sz="1800" b="1" i="0" u="none" strike="noStrike" cap="none" dirty="0">
              <a:solidFill>
                <a:schemeClr val="tx1"/>
              </a:solidFill>
              <a:latin typeface="Cambria" panose="02040503050406030204" pitchFamily="18" charset="0"/>
              <a:ea typeface="Cambria" panose="02040503050406030204" pitchFamily="18" charset="0"/>
              <a:cs typeface="Verdana"/>
              <a:sym typeface="Verdan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1223D-DC1D-F955-5AAB-3FFD003EBD1A}"/>
              </a:ext>
            </a:extLst>
          </p:cNvPr>
          <p:cNvSpPr>
            <a:spLocks noGrp="1"/>
          </p:cNvSpPr>
          <p:nvPr>
            <p:ph type="title"/>
          </p:nvPr>
        </p:nvSpPr>
        <p:spPr/>
        <p:txBody>
          <a:bodyPr/>
          <a:lstStyle/>
          <a:p>
            <a:r>
              <a:rPr lang="en-US" dirty="0"/>
              <a:t>Output:</a:t>
            </a:r>
          </a:p>
        </p:txBody>
      </p:sp>
      <p:sp>
        <p:nvSpPr>
          <p:cNvPr id="3" name="Text Placeholder 2">
            <a:extLst>
              <a:ext uri="{FF2B5EF4-FFF2-40B4-BE49-F238E27FC236}">
                <a16:creationId xmlns:a16="http://schemas.microsoft.com/office/drawing/2014/main" id="{A8DFE049-20A0-E391-33B1-85A866369002}"/>
              </a:ext>
            </a:extLst>
          </p:cNvPr>
          <p:cNvSpPr>
            <a:spLocks noGrp="1"/>
          </p:cNvSpPr>
          <p:nvPr>
            <p:ph type="body" idx="1"/>
          </p:nvPr>
        </p:nvSpPr>
        <p:spPr/>
        <p:txBody>
          <a:bodyPr/>
          <a:lstStyle/>
          <a:p>
            <a:endParaRPr lang="en-US"/>
          </a:p>
        </p:txBody>
      </p:sp>
      <p:pic>
        <p:nvPicPr>
          <p:cNvPr id="4" name="download (1)">
            <a:hlinkClick r:id="" action="ppaction://media"/>
            <a:extLst>
              <a:ext uri="{FF2B5EF4-FFF2-40B4-BE49-F238E27FC236}">
                <a16:creationId xmlns:a16="http://schemas.microsoft.com/office/drawing/2014/main" id="{EE66C054-7C31-2398-E4A6-FE3F884831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84902" y="1167582"/>
            <a:ext cx="10156723" cy="4966520"/>
          </a:xfrm>
          <a:prstGeom prst="rect">
            <a:avLst/>
          </a:prstGeom>
        </p:spPr>
      </p:pic>
    </p:spTree>
    <p:extLst>
      <p:ext uri="{BB962C8B-B14F-4D97-AF65-F5344CB8AC3E}">
        <p14:creationId xmlns:p14="http://schemas.microsoft.com/office/powerpoint/2010/main" val="2242627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Timeline of the Project (Gantt Chart)</a:t>
            </a:r>
            <a:endParaRPr dirty="0">
              <a:latin typeface="Cambria" panose="02040503050406030204" pitchFamily="18" charset="0"/>
              <a:ea typeface="Cambria" panose="02040503050406030204" pitchFamily="18" charset="0"/>
            </a:endParaRP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a:bodyPr>
          <a:lstStyle/>
          <a:p>
            <a:pPr marL="342900" lvl="0" indent="-190500" algn="just" rtl="0">
              <a:spcBef>
                <a:spcPts val="0"/>
              </a:spcBef>
              <a:spcAft>
                <a:spcPts val="0"/>
              </a:spcAft>
              <a:buClr>
                <a:schemeClr val="dk1"/>
              </a:buClr>
              <a:buSzPct val="100000"/>
              <a:buNone/>
            </a:pPr>
            <a:endParaRPr dirty="0">
              <a:latin typeface="Cambria" panose="02040503050406030204" pitchFamily="18" charset="0"/>
              <a:ea typeface="Cambria" panose="02040503050406030204" pitchFamily="18" charset="0"/>
            </a:endParaRPr>
          </a:p>
        </p:txBody>
      </p:sp>
      <p:pic>
        <p:nvPicPr>
          <p:cNvPr id="3" name="Picture 2">
            <a:extLst>
              <a:ext uri="{FF2B5EF4-FFF2-40B4-BE49-F238E27FC236}">
                <a16:creationId xmlns:a16="http://schemas.microsoft.com/office/drawing/2014/main" id="{A5908014-1436-AA80-50D5-08F040E60C6F}"/>
              </a:ext>
            </a:extLst>
          </p:cNvPr>
          <p:cNvPicPr>
            <a:picLocks noChangeAspect="1"/>
          </p:cNvPicPr>
          <p:nvPr/>
        </p:nvPicPr>
        <p:blipFill>
          <a:blip r:embed="rId3"/>
          <a:stretch>
            <a:fillRect/>
          </a:stretch>
        </p:blipFill>
        <p:spPr>
          <a:xfrm>
            <a:off x="834190" y="1030705"/>
            <a:ext cx="10550358" cy="5354307"/>
          </a:xfrm>
          <a:prstGeom prst="rect">
            <a:avLst/>
          </a:prstGeom>
        </p:spPr>
      </p:pic>
    </p:spTree>
    <p:extLst>
      <p:ext uri="{BB962C8B-B14F-4D97-AF65-F5344CB8AC3E}">
        <p14:creationId xmlns:p14="http://schemas.microsoft.com/office/powerpoint/2010/main" val="4798902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lvl="0"/>
            <a:r>
              <a:rPr lang="en-GB" dirty="0">
                <a:latin typeface="Cambria" panose="02040503050406030204" pitchFamily="18" charset="0"/>
                <a:ea typeface="Cambria" panose="02040503050406030204" pitchFamily="18" charset="0"/>
              </a:rPr>
              <a:t>References (IEEE Paper format)</a:t>
            </a:r>
            <a:endParaRPr dirty="0">
              <a:latin typeface="Cambria" panose="02040503050406030204" pitchFamily="18" charset="0"/>
              <a:ea typeface="Cambria" panose="02040503050406030204" pitchFamily="18" charset="0"/>
            </a:endParaRPr>
          </a:p>
        </p:txBody>
      </p:sp>
      <p:sp>
        <p:nvSpPr>
          <p:cNvPr id="145" name="Google Shape;145;p22"/>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p>
            <a:pPr marL="152400" indent="0">
              <a:spcBef>
                <a:spcPts val="0"/>
              </a:spcBef>
              <a:buNone/>
            </a:pPr>
            <a:endParaRPr lang="en-US" dirty="0">
              <a:latin typeface="Cambria" panose="02040503050406030204" pitchFamily="18" charset="0"/>
              <a:ea typeface="Cambria" panose="02040503050406030204" pitchFamily="18" charset="0"/>
            </a:endParaRPr>
          </a:p>
          <a:p>
            <a:pPr marL="609600" lvl="1" indent="0">
              <a:spcBef>
                <a:spcPts val="0"/>
              </a:spcBef>
              <a:buNone/>
            </a:pPr>
            <a:r>
              <a:rPr lang="en-US" dirty="0">
                <a:latin typeface="Cambria" panose="02040503050406030204" pitchFamily="18" charset="0"/>
                <a:ea typeface="Cambria" panose="02040503050406030204" pitchFamily="18" charset="0"/>
              </a:rPr>
              <a:t>[1] </a:t>
            </a:r>
            <a:r>
              <a:rPr lang="en-IN" dirty="0"/>
              <a:t>S. Zhuang, K. Li, X. Chen, Y. Wang, Z. Liu, Y. Qiao, and Y. Wang, "Vlogger: Make Your Dream A Vlog," in Proc. IEEE/CVF Conf. </a:t>
            </a:r>
            <a:r>
              <a:rPr lang="en-IN" dirty="0" err="1"/>
              <a:t>Comput</a:t>
            </a:r>
            <a:r>
              <a:rPr lang="en-IN" dirty="0"/>
              <a:t>. Vis. Pattern </a:t>
            </a:r>
            <a:r>
              <a:rPr lang="en-IN" dirty="0" err="1"/>
              <a:t>Recognit</a:t>
            </a:r>
            <a:r>
              <a:rPr lang="en-IN" dirty="0"/>
              <a:t>. (CVPR), Seattle, WA, USA, 2024.</a:t>
            </a:r>
          </a:p>
          <a:p>
            <a:pPr marL="609600" lvl="1" indent="0">
              <a:spcBef>
                <a:spcPts val="0"/>
              </a:spcBef>
              <a:buNone/>
            </a:pPr>
            <a:endParaRPr lang="en-IN" dirty="0"/>
          </a:p>
          <a:p>
            <a:pPr marL="609600" lvl="1" indent="0">
              <a:spcBef>
                <a:spcPts val="0"/>
              </a:spcBef>
              <a:buNone/>
            </a:pPr>
            <a:r>
              <a:rPr lang="en-US" dirty="0">
                <a:latin typeface="Cambria" panose="02040503050406030204" pitchFamily="18" charset="0"/>
                <a:ea typeface="Cambria" panose="02040503050406030204" pitchFamily="18" charset="0"/>
              </a:rPr>
              <a:t>[2]</a:t>
            </a:r>
            <a:r>
              <a:rPr lang="en-US" dirty="0"/>
              <a:t> S. Zhao et al., "</a:t>
            </a:r>
            <a:r>
              <a:rPr lang="en-US" dirty="0" err="1"/>
              <a:t>MotionDirector</a:t>
            </a:r>
            <a:r>
              <a:rPr lang="en-US" dirty="0"/>
              <a:t>: Motion Customization of Text-to-Video Diffusion Models," in Proc. Eur. Conf. </a:t>
            </a:r>
            <a:r>
              <a:rPr lang="en-US" dirty="0" err="1"/>
              <a:t>Comput</a:t>
            </a:r>
            <a:r>
              <a:rPr lang="en-US" dirty="0"/>
              <a:t>. Vis. (ECCV), 2024.</a:t>
            </a:r>
          </a:p>
          <a:p>
            <a:pPr marL="609600" lvl="1" indent="0">
              <a:spcBef>
                <a:spcPts val="0"/>
              </a:spcBef>
              <a:buNone/>
            </a:pPr>
            <a:br>
              <a:rPr lang="en-US" dirty="0">
                <a:latin typeface="Cambria" panose="02040503050406030204" pitchFamily="18" charset="0"/>
                <a:ea typeface="Cambria" panose="02040503050406030204" pitchFamily="18" charset="0"/>
              </a:rPr>
            </a:br>
            <a:r>
              <a:rPr lang="en-US" dirty="0">
                <a:latin typeface="Cambria" panose="02040503050406030204" pitchFamily="18" charset="0"/>
                <a:ea typeface="Cambria" panose="02040503050406030204" pitchFamily="18" charset="0"/>
              </a:rPr>
              <a:t>[3]</a:t>
            </a:r>
            <a:r>
              <a:rPr lang="en-IN" dirty="0"/>
              <a:t> W. Feng et al., "</a:t>
            </a:r>
            <a:r>
              <a:rPr lang="en-IN" dirty="0" err="1"/>
              <a:t>BlobGEN</a:t>
            </a:r>
            <a:r>
              <a:rPr lang="en-IN" dirty="0"/>
              <a:t>-Vid: Compositional Text-to-Video Generation with Blob Video Representations," in Proc. IEEE/CVF Conf. </a:t>
            </a:r>
            <a:r>
              <a:rPr lang="en-IN" dirty="0" err="1"/>
              <a:t>Comput</a:t>
            </a:r>
            <a:r>
              <a:rPr lang="en-IN" dirty="0"/>
              <a:t>. Vis. Pattern </a:t>
            </a:r>
            <a:r>
              <a:rPr lang="en-IN" dirty="0" err="1"/>
              <a:t>Recognit</a:t>
            </a:r>
            <a:r>
              <a:rPr lang="en-IN" dirty="0"/>
              <a:t>. (CVPR), 2025.</a:t>
            </a:r>
            <a:endParaRPr lang="en-US" sz="2000" dirty="0">
              <a:latin typeface="Cambria" panose="02040503050406030204" pitchFamily="18" charset="0"/>
              <a:ea typeface="Cambria" panose="02040503050406030204" pitchFamily="18" charset="0"/>
            </a:endParaRPr>
          </a:p>
          <a:p>
            <a:pPr marL="152400" indent="0">
              <a:spcBef>
                <a:spcPts val="0"/>
              </a:spcBef>
              <a:buNone/>
            </a:pPr>
            <a:endParaRPr lang="en-US" dirty="0">
              <a:latin typeface="Cambria" panose="02040503050406030204" pitchFamily="18" charset="0"/>
              <a:ea typeface="Cambria" panose="02040503050406030204" pitchFamily="18" charset="0"/>
            </a:endParaRPr>
          </a:p>
          <a:p>
            <a:pPr marL="152400" indent="0">
              <a:spcBef>
                <a:spcPts val="0"/>
              </a:spcBef>
              <a:buNone/>
            </a:pPr>
            <a:endParaRPr lang="en-US" dirty="0">
              <a:latin typeface="Cambria" panose="02040503050406030204" pitchFamily="18" charset="0"/>
              <a:ea typeface="Cambria" panose="02040503050406030204" pitchFamily="18" charset="0"/>
            </a:endParaRPr>
          </a:p>
          <a:p>
            <a:pPr marL="152400" indent="0">
              <a:spcBef>
                <a:spcPts val="0"/>
              </a:spcBef>
              <a:buNone/>
            </a:pPr>
            <a:endParaRPr dirty="0">
              <a:latin typeface="Cambria" panose="02040503050406030204" pitchFamily="18" charset="0"/>
              <a:ea typeface="Cambria" panose="020405030504060302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5" name="Picture 4">
            <a:extLst>
              <a:ext uri="{FF2B5EF4-FFF2-40B4-BE49-F238E27FC236}">
                <a16:creationId xmlns:a16="http://schemas.microsoft.com/office/drawing/2014/main" id="{C63A00FF-89F0-DC87-D900-930227B33E5D}"/>
              </a:ext>
            </a:extLst>
          </p:cNvPr>
          <p:cNvPicPr>
            <a:picLocks noChangeAspect="1"/>
          </p:cNvPicPr>
          <p:nvPr/>
        </p:nvPicPr>
        <p:blipFill>
          <a:blip r:embed="rId3"/>
          <a:stretch>
            <a:fillRect/>
          </a:stretch>
        </p:blipFill>
        <p:spPr>
          <a:xfrm>
            <a:off x="4082811" y="1441315"/>
            <a:ext cx="3893305" cy="393547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Problem Statement Number: PSCS_36</a:t>
            </a:r>
            <a:endParaRPr dirty="0">
              <a:latin typeface="Cambria" panose="02040503050406030204" pitchFamily="18" charset="0"/>
              <a:ea typeface="Cambria" panose="02040503050406030204" pitchFamily="18" charset="0"/>
            </a:endParaRPr>
          </a:p>
        </p:txBody>
      </p:sp>
      <p:sp>
        <p:nvSpPr>
          <p:cNvPr id="97" name="Google Shape;97;p14"/>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fontScale="92500"/>
          </a:bodyPr>
          <a:lstStyle/>
          <a:p>
            <a:pPr marL="342900" lvl="0" indent="-190500" algn="just">
              <a:spcBef>
                <a:spcPts val="0"/>
              </a:spcBef>
              <a:buNone/>
            </a:pPr>
            <a:r>
              <a:rPr lang="en-US" sz="2100" b="1" dirty="0">
                <a:latin typeface="Cambria" panose="02040503050406030204" pitchFamily="18" charset="0"/>
                <a:ea typeface="Cambria" panose="02040503050406030204" pitchFamily="18" charset="0"/>
              </a:rPr>
              <a:t>Organization</a:t>
            </a:r>
            <a:r>
              <a:rPr lang="en-US" sz="2100" dirty="0">
                <a:latin typeface="Cambria" panose="02040503050406030204" pitchFamily="18" charset="0"/>
                <a:ea typeface="Cambria" panose="02040503050406030204" pitchFamily="18" charset="0"/>
              </a:rPr>
              <a:t>: Press Information Bureau (PIB), Government of India </a:t>
            </a:r>
          </a:p>
          <a:p>
            <a:pPr marL="342900" lvl="0" indent="-190500" algn="just">
              <a:lnSpc>
                <a:spcPct val="200000"/>
              </a:lnSpc>
              <a:spcBef>
                <a:spcPts val="0"/>
              </a:spcBef>
              <a:buNone/>
            </a:pPr>
            <a:r>
              <a:rPr lang="en-US" sz="2100" dirty="0">
                <a:latin typeface="Cambria" panose="02040503050406030204" pitchFamily="18" charset="0"/>
                <a:ea typeface="Cambria" panose="02040503050406030204" pitchFamily="18" charset="0"/>
              </a:rPr>
              <a:t> </a:t>
            </a:r>
            <a:r>
              <a:rPr lang="en-US" sz="2100" b="1" dirty="0">
                <a:latin typeface="Cambria" panose="02040503050406030204" pitchFamily="18" charset="0"/>
                <a:ea typeface="Cambria" panose="02040503050406030204" pitchFamily="18" charset="0"/>
              </a:rPr>
              <a:t>Software   :</a:t>
            </a:r>
            <a:r>
              <a:rPr lang="en-US" sz="2100" dirty="0">
                <a:latin typeface="Cambria" panose="02040503050406030204" pitchFamily="18" charset="0"/>
                <a:ea typeface="Cambria" panose="02040503050406030204" pitchFamily="18" charset="0"/>
              </a:rPr>
              <a:t>— AI/NLP/TTS/Video Automation System</a:t>
            </a:r>
          </a:p>
          <a:p>
            <a:pPr marL="342900" lvl="0" indent="-190500" algn="just">
              <a:lnSpc>
                <a:spcPct val="200000"/>
              </a:lnSpc>
              <a:spcBef>
                <a:spcPts val="0"/>
              </a:spcBef>
              <a:buNone/>
            </a:pPr>
            <a:r>
              <a:rPr lang="en-US" sz="2100" b="1" dirty="0">
                <a:latin typeface="Cambria" panose="02040503050406030204" pitchFamily="18" charset="0"/>
                <a:ea typeface="Cambria" panose="02040503050406030204" pitchFamily="18" charset="0"/>
              </a:rPr>
              <a:t>Problem Description : </a:t>
            </a:r>
            <a:r>
              <a:rPr lang="en-US" sz="2100" dirty="0">
                <a:latin typeface="Cambria" panose="02040503050406030204" pitchFamily="18" charset="0"/>
                <a:ea typeface="Cambria" panose="02040503050406030204" pitchFamily="18" charset="0"/>
              </a:rPr>
              <a:t>The Press Information Bureau (PIB), as the Government of India’s primary communication channel, releases official news and press statements in English. However, due to India’s linguistic diversity, these updates need to be made available in multiple regional languages to ensure equitable access to information. Presently, this process involves manual translation, human voiceover recording, and manual video editing—steps that consume significant time and resources, causing delays in news delivery</a:t>
            </a:r>
            <a:r>
              <a:rPr lang="en-US" sz="2400" dirty="0">
                <a:latin typeface="Cambria" panose="02040503050406030204" pitchFamily="18" charset="0"/>
                <a:ea typeface="Cambria" panose="02040503050406030204" pitchFamily="18" charset="0"/>
              </a:rPr>
              <a:t>.</a:t>
            </a:r>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143451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Content</a:t>
            </a:r>
            <a:endParaRPr dirty="0">
              <a:latin typeface="Cambria" panose="02040503050406030204" pitchFamily="18" charset="0"/>
              <a:ea typeface="Cambria" panose="02040503050406030204" pitchFamily="18" charset="0"/>
            </a:endParaRPr>
          </a:p>
        </p:txBody>
      </p:sp>
      <p:sp>
        <p:nvSpPr>
          <p:cNvPr id="97" name="Google Shape;97;p14"/>
          <p:cNvSpPr txBox="1">
            <a:spLocks noGrp="1"/>
          </p:cNvSpPr>
          <p:nvPr>
            <p:ph type="body" idx="1"/>
          </p:nvPr>
        </p:nvSpPr>
        <p:spPr>
          <a:xfrm>
            <a:off x="655782" y="1466273"/>
            <a:ext cx="10668000" cy="3924299"/>
          </a:xfrm>
          <a:prstGeom prst="rect">
            <a:avLst/>
          </a:prstGeom>
          <a:noFill/>
          <a:ln>
            <a:noFill/>
          </a:ln>
        </p:spPr>
        <p:txBody>
          <a:bodyPr spcFirstLastPara="1" wrap="square" lIns="91425" tIns="45700" rIns="91425" bIns="45700" anchor="t" anchorCtr="0">
            <a:normAutofit fontScale="77500" lnSpcReduction="20000"/>
          </a:bodyPr>
          <a:lstStyle/>
          <a:p>
            <a:pPr marL="495300" indent="-342900" algn="just">
              <a:lnSpc>
                <a:spcPct val="200000"/>
              </a:lnSpc>
              <a:spcBef>
                <a:spcPts val="0"/>
              </a:spcBef>
            </a:pPr>
            <a:r>
              <a:rPr lang="en-US" sz="2400" dirty="0">
                <a:latin typeface="Verdana" panose="020B0604030504040204" pitchFamily="34" charset="0"/>
                <a:ea typeface="Verdana" panose="020B0604030504040204" pitchFamily="34" charset="0"/>
              </a:rPr>
              <a:t>Abstract</a:t>
            </a:r>
          </a:p>
          <a:p>
            <a:pPr marL="495300" indent="-342900" algn="just">
              <a:lnSpc>
                <a:spcPct val="200000"/>
              </a:lnSpc>
              <a:spcBef>
                <a:spcPts val="0"/>
              </a:spcBef>
            </a:pPr>
            <a:r>
              <a:rPr lang="en-US" dirty="0" err="1">
                <a:latin typeface="Verdana" panose="020B0604030504040204" pitchFamily="34" charset="0"/>
                <a:ea typeface="Verdana" panose="020B0604030504040204" pitchFamily="34" charset="0"/>
              </a:rPr>
              <a:t>Litearature</a:t>
            </a:r>
            <a:r>
              <a:rPr lang="en-US" dirty="0">
                <a:latin typeface="Verdana" panose="020B0604030504040204" pitchFamily="34" charset="0"/>
                <a:ea typeface="Verdana" panose="020B0604030504040204" pitchFamily="34" charset="0"/>
              </a:rPr>
              <a:t> Review</a:t>
            </a:r>
            <a:endParaRPr lang="en-US" sz="2400" dirty="0">
              <a:latin typeface="Verdana" panose="020B0604030504040204" pitchFamily="34" charset="0"/>
              <a:ea typeface="Verdana" panose="020B0604030504040204" pitchFamily="34" charset="0"/>
            </a:endParaRPr>
          </a:p>
          <a:p>
            <a:pPr marL="495300" indent="-342900" algn="just">
              <a:lnSpc>
                <a:spcPct val="200000"/>
              </a:lnSpc>
              <a:spcBef>
                <a:spcPts val="0"/>
              </a:spcBef>
            </a:pPr>
            <a:r>
              <a:rPr lang="en-US" dirty="0">
                <a:latin typeface="Verdana" panose="020B0604030504040204" pitchFamily="34" charset="0"/>
                <a:ea typeface="Verdana" panose="020B0604030504040204" pitchFamily="34" charset="0"/>
              </a:rPr>
              <a:t>System Design </a:t>
            </a:r>
            <a:endParaRPr lang="en-US" sz="2400" dirty="0">
              <a:latin typeface="Verdana" panose="020B0604030504040204" pitchFamily="34" charset="0"/>
              <a:ea typeface="Verdana" panose="020B0604030504040204" pitchFamily="34" charset="0"/>
            </a:endParaRPr>
          </a:p>
          <a:p>
            <a:pPr marL="495300" lvl="0" indent="-342900" algn="just">
              <a:lnSpc>
                <a:spcPct val="200000"/>
              </a:lnSpc>
              <a:spcBef>
                <a:spcPts val="0"/>
              </a:spcBef>
            </a:pPr>
            <a:r>
              <a:rPr lang="en-US" dirty="0">
                <a:latin typeface="Verdana" panose="020B0604030504040204" pitchFamily="34" charset="0"/>
                <a:ea typeface="Verdana" panose="020B0604030504040204" pitchFamily="34" charset="0"/>
              </a:rPr>
              <a:t>Architecture</a:t>
            </a:r>
            <a:endParaRPr lang="en-US" sz="2400" dirty="0">
              <a:latin typeface="Verdana" panose="020B0604030504040204" pitchFamily="34" charset="0"/>
              <a:ea typeface="Verdana" panose="020B0604030504040204" pitchFamily="34" charset="0"/>
            </a:endParaRPr>
          </a:p>
          <a:p>
            <a:pPr marL="495300" lvl="0" indent="-342900" algn="just">
              <a:lnSpc>
                <a:spcPct val="200000"/>
              </a:lnSpc>
              <a:spcBef>
                <a:spcPts val="0"/>
              </a:spcBef>
            </a:pPr>
            <a:r>
              <a:rPr lang="en-US" dirty="0" err="1">
                <a:latin typeface="Verdana" panose="020B0604030504040204" pitchFamily="34" charset="0"/>
                <a:ea typeface="Verdana" panose="020B0604030504040204" pitchFamily="34" charset="0"/>
              </a:rPr>
              <a:t>Alogorithm</a:t>
            </a:r>
            <a:r>
              <a:rPr lang="en-US" dirty="0">
                <a:latin typeface="Verdana" panose="020B0604030504040204" pitchFamily="34" charset="0"/>
                <a:ea typeface="Verdana" panose="020B0604030504040204" pitchFamily="34" charset="0"/>
              </a:rPr>
              <a:t> Details</a:t>
            </a:r>
            <a:endParaRPr lang="en-US" sz="2400" dirty="0">
              <a:latin typeface="Verdana" panose="020B0604030504040204" pitchFamily="34" charset="0"/>
              <a:ea typeface="Verdana" panose="020B0604030504040204" pitchFamily="34" charset="0"/>
            </a:endParaRPr>
          </a:p>
          <a:p>
            <a:pPr marL="495300" indent="-342900" algn="just">
              <a:lnSpc>
                <a:spcPct val="200000"/>
              </a:lnSpc>
              <a:spcBef>
                <a:spcPts val="0"/>
              </a:spcBef>
            </a:pPr>
            <a:r>
              <a:rPr lang="en-US" sz="2400" dirty="0">
                <a:latin typeface="Verdana" panose="020B0604030504040204" pitchFamily="34" charset="0"/>
                <a:ea typeface="Verdana" panose="020B0604030504040204" pitchFamily="34" charset="0"/>
              </a:rPr>
              <a:t>Modules Description</a:t>
            </a:r>
          </a:p>
          <a:p>
            <a:pPr marL="495300" indent="-342900" algn="just">
              <a:lnSpc>
                <a:spcPct val="200000"/>
              </a:lnSpc>
              <a:spcBef>
                <a:spcPts val="0"/>
              </a:spcBef>
            </a:pPr>
            <a:r>
              <a:rPr lang="en-US" sz="2400" dirty="0"/>
              <a:t>Timeline (Gantt Chart)</a:t>
            </a:r>
            <a:endParaRPr lang="en-US" sz="2400" dirty="0">
              <a:latin typeface="Cambria" panose="02040503050406030204" pitchFamily="18" charset="0"/>
              <a:ea typeface="Cambria" panose="020405030504060302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r>
              <a:rPr lang="en-US" sz="2800" b="1" dirty="0"/>
              <a:t>Abstract :</a:t>
            </a:r>
          </a:p>
        </p:txBody>
      </p:sp>
      <p:sp>
        <p:nvSpPr>
          <p:cNvPr id="10" name="Rectangle 8">
            <a:extLst>
              <a:ext uri="{FF2B5EF4-FFF2-40B4-BE49-F238E27FC236}">
                <a16:creationId xmlns:a16="http://schemas.microsoft.com/office/drawing/2014/main" id="{0A77CE79-7FDC-13D5-C7A9-B0BD400BCCFB}"/>
              </a:ext>
            </a:extLst>
          </p:cNvPr>
          <p:cNvSpPr>
            <a:spLocks noGrp="1" noChangeArrowheads="1"/>
          </p:cNvSpPr>
          <p:nvPr>
            <p:ph type="body" idx="1"/>
          </p:nvPr>
        </p:nvSpPr>
        <p:spPr bwMode="auto">
          <a:xfrm>
            <a:off x="812799" y="1358434"/>
            <a:ext cx="11202737"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PIB releases are usually shared in text, but people today prefer videos over long text.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Our solution converts press release text into videos automatically using AI/ML.</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It supports 14 languages (English + 13 regional) to reach a wider audience.</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Videos are generated with voiceovers.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This makes communication faster, engaging, and accessible to everyone.</a:t>
            </a:r>
          </a:p>
        </p:txBody>
      </p:sp>
    </p:spTree>
    <p:extLst>
      <p:ext uri="{BB962C8B-B14F-4D97-AF65-F5344CB8AC3E}">
        <p14:creationId xmlns:p14="http://schemas.microsoft.com/office/powerpoint/2010/main" val="2637979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75E38-C2A2-167E-59E9-0E632E3BF824}"/>
              </a:ext>
            </a:extLst>
          </p:cNvPr>
          <p:cNvSpPr>
            <a:spLocks noGrp="1"/>
          </p:cNvSpPr>
          <p:nvPr>
            <p:ph type="title"/>
          </p:nvPr>
        </p:nvSpPr>
        <p:spPr/>
        <p:txBody>
          <a:bodyPr/>
          <a:lstStyle/>
          <a:p>
            <a:r>
              <a:rPr lang="en-US" sz="2800" b="1" dirty="0"/>
              <a:t>Literature </a:t>
            </a:r>
            <a:r>
              <a:rPr lang="en-US" dirty="0"/>
              <a:t>Review</a:t>
            </a:r>
            <a:r>
              <a:rPr lang="en-US" sz="2800" b="1" dirty="0"/>
              <a:t>:</a:t>
            </a:r>
            <a:endParaRPr lang="en-US" dirty="0"/>
          </a:p>
        </p:txBody>
      </p:sp>
      <p:sp>
        <p:nvSpPr>
          <p:cNvPr id="3" name="Text Placeholder 2">
            <a:extLst>
              <a:ext uri="{FF2B5EF4-FFF2-40B4-BE49-F238E27FC236}">
                <a16:creationId xmlns:a16="http://schemas.microsoft.com/office/drawing/2014/main" id="{81DA3C32-B8A1-9AC2-3D68-373E55C75A2E}"/>
              </a:ext>
            </a:extLst>
          </p:cNvPr>
          <p:cNvSpPr>
            <a:spLocks noGrp="1"/>
          </p:cNvSpPr>
          <p:nvPr>
            <p:ph type="body" idx="1"/>
          </p:nvPr>
        </p:nvSpPr>
        <p:spPr>
          <a:xfrm>
            <a:off x="737422" y="1041401"/>
            <a:ext cx="10668000" cy="4953000"/>
          </a:xfrm>
        </p:spPr>
        <p:txBody>
          <a:bodyPr/>
          <a:lstStyle/>
          <a:p>
            <a:r>
              <a:rPr lang="en-US" b="1" dirty="0" err="1">
                <a:latin typeface="Calibri" panose="020F0502020204030204" pitchFamily="34" charset="0"/>
                <a:ea typeface="Calibri" panose="020F0502020204030204" pitchFamily="34" charset="0"/>
                <a:cs typeface="Calibri" panose="020F0502020204030204" pitchFamily="34" charset="0"/>
              </a:rPr>
              <a:t>Moviepy</a:t>
            </a:r>
            <a:r>
              <a:rPr lang="en-US" b="1" dirty="0">
                <a:latin typeface="Calibri" panose="020F0502020204030204" pitchFamily="34" charset="0"/>
                <a:ea typeface="Calibri" panose="020F0502020204030204" pitchFamily="34" charset="0"/>
                <a:cs typeface="Calibri" panose="020F0502020204030204" pitchFamily="34" charset="0"/>
              </a:rPr>
              <a:t> </a:t>
            </a:r>
            <a:r>
              <a:rPr lang="en-US" dirty="0">
                <a:latin typeface="Calibri" panose="020F0502020204030204" pitchFamily="34" charset="0"/>
                <a:ea typeface="Calibri" panose="020F0502020204030204" pitchFamily="34" charset="0"/>
                <a:cs typeface="Calibri" panose="020F0502020204030204" pitchFamily="34" charset="0"/>
              </a:rPr>
              <a:t> — for video creation</a:t>
            </a:r>
          </a:p>
          <a:p>
            <a:r>
              <a:rPr lang="en-US" b="1" dirty="0" err="1">
                <a:latin typeface="Calibri" panose="020F0502020204030204" pitchFamily="34" charset="0"/>
                <a:ea typeface="Calibri" panose="020F0502020204030204" pitchFamily="34" charset="0"/>
                <a:cs typeface="Calibri" panose="020F0502020204030204" pitchFamily="34" charset="0"/>
              </a:rPr>
              <a:t>gtts</a:t>
            </a:r>
            <a:r>
              <a:rPr lang="en-US" b="1" dirty="0">
                <a:latin typeface="Calibri" panose="020F0502020204030204" pitchFamily="34" charset="0"/>
                <a:ea typeface="Calibri" panose="020F0502020204030204" pitchFamily="34" charset="0"/>
                <a:cs typeface="Calibri" panose="020F0502020204030204" pitchFamily="34" charset="0"/>
              </a:rPr>
              <a:t> </a:t>
            </a:r>
            <a:r>
              <a:rPr lang="en-US" dirty="0">
                <a:latin typeface="Calibri" panose="020F0502020204030204" pitchFamily="34" charset="0"/>
                <a:ea typeface="Calibri" panose="020F0502020204030204" pitchFamily="34" charset="0"/>
                <a:cs typeface="Calibri" panose="020F0502020204030204" pitchFamily="34" charset="0"/>
              </a:rPr>
              <a:t> — </a:t>
            </a:r>
            <a:r>
              <a:rPr lang="en-US" b="1" dirty="0">
                <a:latin typeface="Calibri" panose="020F0502020204030204" pitchFamily="34" charset="0"/>
                <a:ea typeface="Calibri" panose="020F0502020204030204" pitchFamily="34" charset="0"/>
                <a:cs typeface="Calibri" panose="020F0502020204030204" pitchFamily="34" charset="0"/>
              </a:rPr>
              <a:t> </a:t>
            </a:r>
            <a:r>
              <a:rPr lang="en-US" dirty="0">
                <a:latin typeface="Calibri" panose="020F0502020204030204" pitchFamily="34" charset="0"/>
                <a:ea typeface="Calibri" panose="020F0502020204030204" pitchFamily="34" charset="0"/>
                <a:cs typeface="Calibri" panose="020F0502020204030204" pitchFamily="34" charset="0"/>
              </a:rPr>
              <a:t>for text-to-speech conversion (audio generation)</a:t>
            </a:r>
          </a:p>
          <a:p>
            <a:r>
              <a:rPr lang="en-US" b="1" dirty="0">
                <a:latin typeface="Calibri" panose="020F0502020204030204" pitchFamily="34" charset="0"/>
                <a:ea typeface="Calibri" panose="020F0502020204030204" pitchFamily="34" charset="0"/>
                <a:cs typeface="Calibri" panose="020F0502020204030204" pitchFamily="34" charset="0"/>
              </a:rPr>
              <a:t>PIL (Pillow)</a:t>
            </a:r>
            <a:r>
              <a:rPr lang="en-US" dirty="0">
                <a:latin typeface="Calibri" panose="020F0502020204030204" pitchFamily="34" charset="0"/>
                <a:ea typeface="Calibri" panose="020F0502020204030204" pitchFamily="34" charset="0"/>
                <a:cs typeface="Calibri" panose="020F0502020204030204" pitchFamily="34" charset="0"/>
              </a:rPr>
              <a:t> — for image processing and manipulation</a:t>
            </a:r>
          </a:p>
          <a:p>
            <a:r>
              <a:rPr lang="en-US" b="1" dirty="0" err="1">
                <a:latin typeface="Calibri" panose="020F0502020204030204" pitchFamily="34" charset="0"/>
                <a:ea typeface="Calibri" panose="020F0502020204030204" pitchFamily="34" charset="0"/>
                <a:cs typeface="Calibri" panose="020F0502020204030204" pitchFamily="34" charset="0"/>
              </a:rPr>
              <a:t>os</a:t>
            </a:r>
            <a:r>
              <a:rPr lang="en-US" dirty="0">
                <a:latin typeface="Calibri" panose="020F0502020204030204" pitchFamily="34" charset="0"/>
                <a:ea typeface="Calibri" panose="020F0502020204030204" pitchFamily="34" charset="0"/>
                <a:cs typeface="Calibri" panose="020F0502020204030204" pitchFamily="34" charset="0"/>
              </a:rPr>
              <a:t> — for file and directory management</a:t>
            </a:r>
          </a:p>
        </p:txBody>
      </p:sp>
    </p:spTree>
    <p:extLst>
      <p:ext uri="{BB962C8B-B14F-4D97-AF65-F5344CB8AC3E}">
        <p14:creationId xmlns:p14="http://schemas.microsoft.com/office/powerpoint/2010/main" val="37391259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03E8F-4CD6-02DF-48B8-71DB5324549F}"/>
              </a:ext>
            </a:extLst>
          </p:cNvPr>
          <p:cNvSpPr>
            <a:spLocks noGrp="1"/>
          </p:cNvSpPr>
          <p:nvPr>
            <p:ph type="title"/>
          </p:nvPr>
        </p:nvSpPr>
        <p:spPr/>
        <p:txBody>
          <a:bodyPr/>
          <a:lstStyle/>
          <a:p>
            <a:r>
              <a:rPr lang="en-US" dirty="0"/>
              <a:t>System Design:</a:t>
            </a:r>
            <a:endParaRPr lang="en-US" b="1" dirty="0"/>
          </a:p>
        </p:txBody>
      </p:sp>
      <p:sp>
        <p:nvSpPr>
          <p:cNvPr id="8" name="Text Placeholder 7">
            <a:extLst>
              <a:ext uri="{FF2B5EF4-FFF2-40B4-BE49-F238E27FC236}">
                <a16:creationId xmlns:a16="http://schemas.microsoft.com/office/drawing/2014/main" id="{95A4A15B-75C4-43B1-E515-93B9EF63F204}"/>
              </a:ext>
            </a:extLst>
          </p:cNvPr>
          <p:cNvSpPr>
            <a:spLocks noGrp="1"/>
          </p:cNvSpPr>
          <p:nvPr>
            <p:ph type="body" idx="1"/>
          </p:nvPr>
        </p:nvSpPr>
        <p:spPr/>
        <p:txBody>
          <a:bodyPr/>
          <a:lstStyle/>
          <a:p>
            <a:pPr marL="76200" indent="0">
              <a:buNone/>
            </a:pPr>
            <a:r>
              <a:rPr lang="en-US" sz="2000" b="1" dirty="0">
                <a:latin typeface="Calibri" panose="020F0502020204030204" pitchFamily="34" charset="0"/>
                <a:ea typeface="Calibri" panose="020F0502020204030204" pitchFamily="34" charset="0"/>
                <a:cs typeface="Calibri" panose="020F0502020204030204" pitchFamily="34" charset="0"/>
              </a:rPr>
              <a:t>Input Module:</a:t>
            </a:r>
            <a:br>
              <a:rPr lang="en-US" sz="2000" dirty="0">
                <a:latin typeface="Calibri" panose="020F0502020204030204" pitchFamily="34" charset="0"/>
                <a:ea typeface="Calibri" panose="020F0502020204030204" pitchFamily="34" charset="0"/>
                <a:cs typeface="Calibri" panose="020F0502020204030204" pitchFamily="34" charset="0"/>
              </a:rPr>
            </a:br>
            <a:r>
              <a:rPr lang="en-US" sz="2000" dirty="0">
                <a:latin typeface="Calibri" panose="020F0502020204030204" pitchFamily="34" charset="0"/>
                <a:ea typeface="Calibri" panose="020F0502020204030204" pitchFamily="34" charset="0"/>
                <a:cs typeface="Calibri" panose="020F0502020204030204" pitchFamily="34" charset="0"/>
              </a:rPr>
              <a:t>Accepts text or script from the user.</a:t>
            </a:r>
          </a:p>
          <a:p>
            <a:pPr marL="76200" indent="0">
              <a:buNone/>
            </a:pPr>
            <a:r>
              <a:rPr lang="en-US" sz="2000" b="1" dirty="0">
                <a:latin typeface="Calibri" panose="020F0502020204030204" pitchFamily="34" charset="0"/>
                <a:ea typeface="Calibri" panose="020F0502020204030204" pitchFamily="34" charset="0"/>
                <a:cs typeface="Calibri" panose="020F0502020204030204" pitchFamily="34" charset="0"/>
              </a:rPr>
              <a:t>Processing Module:</a:t>
            </a:r>
            <a:endParaRPr lang="en-US" sz="2000" dirty="0">
              <a:latin typeface="Calibri" panose="020F0502020204030204" pitchFamily="34" charset="0"/>
              <a:ea typeface="Calibri" panose="020F0502020204030204" pitchFamily="34" charset="0"/>
              <a:cs typeface="Calibri" panose="020F0502020204030204" pitchFamily="34" charset="0"/>
            </a:endParaRPr>
          </a:p>
          <a:p>
            <a:pPr>
              <a:buFont typeface="Arial" panose="020B0604020202020204" pitchFamily="34" charset="0"/>
              <a:buChar char="•"/>
            </a:pPr>
            <a:r>
              <a:rPr lang="en-US" sz="2000" dirty="0">
                <a:latin typeface="Calibri" panose="020F0502020204030204" pitchFamily="34" charset="0"/>
                <a:ea typeface="Calibri" panose="020F0502020204030204" pitchFamily="34" charset="0"/>
                <a:cs typeface="Calibri" panose="020F0502020204030204" pitchFamily="34" charset="0"/>
              </a:rPr>
              <a:t>Converts text to speech using </a:t>
            </a:r>
            <a:r>
              <a:rPr lang="en-US" sz="2000" b="1" dirty="0" err="1">
                <a:latin typeface="Calibri" panose="020F0502020204030204" pitchFamily="34" charset="0"/>
                <a:ea typeface="Calibri" panose="020F0502020204030204" pitchFamily="34" charset="0"/>
                <a:cs typeface="Calibri" panose="020F0502020204030204" pitchFamily="34" charset="0"/>
              </a:rPr>
              <a:t>gTTS</a:t>
            </a:r>
            <a:r>
              <a:rPr lang="en-US" sz="2000" dirty="0">
                <a:latin typeface="Calibri" panose="020F0502020204030204" pitchFamily="34" charset="0"/>
                <a:ea typeface="Calibri" panose="020F0502020204030204" pitchFamily="34" charset="0"/>
                <a:cs typeface="Calibri" panose="020F0502020204030204" pitchFamily="34" charset="0"/>
              </a:rPr>
              <a:t>.</a:t>
            </a:r>
          </a:p>
          <a:p>
            <a:pPr>
              <a:buFont typeface="Arial" panose="020B0604020202020204" pitchFamily="34" charset="0"/>
              <a:buChar char="•"/>
            </a:pPr>
            <a:r>
              <a:rPr lang="en-US" sz="2000" dirty="0">
                <a:latin typeface="Calibri" panose="020F0502020204030204" pitchFamily="34" charset="0"/>
                <a:ea typeface="Calibri" panose="020F0502020204030204" pitchFamily="34" charset="0"/>
                <a:cs typeface="Calibri" panose="020F0502020204030204" pitchFamily="34" charset="0"/>
              </a:rPr>
              <a:t>Creates and edits video using </a:t>
            </a:r>
            <a:r>
              <a:rPr lang="en-US" sz="2000" b="1" dirty="0" err="1">
                <a:latin typeface="Calibri" panose="020F0502020204030204" pitchFamily="34" charset="0"/>
                <a:ea typeface="Calibri" panose="020F0502020204030204" pitchFamily="34" charset="0"/>
                <a:cs typeface="Calibri" panose="020F0502020204030204" pitchFamily="34" charset="0"/>
              </a:rPr>
              <a:t>MoviePy</a:t>
            </a:r>
            <a:r>
              <a:rPr lang="en-US" sz="2000" dirty="0">
                <a:latin typeface="Calibri" panose="020F0502020204030204" pitchFamily="34" charset="0"/>
                <a:ea typeface="Calibri" panose="020F0502020204030204" pitchFamily="34" charset="0"/>
                <a:cs typeface="Calibri" panose="020F0502020204030204" pitchFamily="34" charset="0"/>
              </a:rPr>
              <a:t>.</a:t>
            </a:r>
          </a:p>
          <a:p>
            <a:pPr>
              <a:buFont typeface="Arial" panose="020B0604020202020204" pitchFamily="34" charset="0"/>
              <a:buChar char="•"/>
            </a:pPr>
            <a:r>
              <a:rPr lang="en-US" sz="2000" dirty="0">
                <a:latin typeface="Calibri" panose="020F0502020204030204" pitchFamily="34" charset="0"/>
                <a:ea typeface="Calibri" panose="020F0502020204030204" pitchFamily="34" charset="0"/>
                <a:cs typeface="Calibri" panose="020F0502020204030204" pitchFamily="34" charset="0"/>
              </a:rPr>
              <a:t>Combines audio, images, and background into a single video.</a:t>
            </a:r>
          </a:p>
          <a:p>
            <a:pPr marL="76200" indent="0">
              <a:buNone/>
            </a:pPr>
            <a:r>
              <a:rPr lang="en-US" sz="2000" b="1" dirty="0">
                <a:latin typeface="Calibri" panose="020F0502020204030204" pitchFamily="34" charset="0"/>
                <a:ea typeface="Calibri" panose="020F0502020204030204" pitchFamily="34" charset="0"/>
                <a:cs typeface="Calibri" panose="020F0502020204030204" pitchFamily="34" charset="0"/>
              </a:rPr>
              <a:t>Output Module:</a:t>
            </a:r>
          </a:p>
          <a:p>
            <a:pPr marL="76200" indent="0">
              <a:buNone/>
            </a:pPr>
            <a:r>
              <a:rPr lang="en-US" sz="1600" dirty="0"/>
              <a:t>Generates and saves the final video file in .mp4 format</a:t>
            </a:r>
          </a:p>
          <a:p>
            <a:pPr marL="76200" indent="0">
              <a:buNone/>
            </a:pPr>
            <a:r>
              <a:rPr lang="en-US" sz="1600" dirty="0"/>
              <a:t>The system follows a simple workflow: </a:t>
            </a:r>
            <a:r>
              <a:rPr lang="en-US" sz="1600" b="1" dirty="0"/>
              <a:t>Text → Audio → Video → Final Output</a:t>
            </a:r>
            <a:endParaRPr lang="en-US" sz="2000" b="1" dirty="0">
              <a:latin typeface="Calibri" panose="020F0502020204030204" pitchFamily="34" charset="0"/>
              <a:ea typeface="Calibri" panose="020F0502020204030204" pitchFamily="34" charset="0"/>
              <a:cs typeface="Calibri" panose="020F0502020204030204" pitchFamily="34" charset="0"/>
            </a:endParaRPr>
          </a:p>
          <a:p>
            <a:pPr marL="76200" indent="0">
              <a:buNone/>
            </a:pPr>
            <a:endParaRPr lang="en-US" sz="2000" b="1" dirty="0">
              <a:latin typeface="Calibri" panose="020F0502020204030204" pitchFamily="34" charset="0"/>
              <a:ea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19347579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B85EA-EC47-3958-BF99-B7BCCAEFA155}"/>
              </a:ext>
            </a:extLst>
          </p:cNvPr>
          <p:cNvSpPr>
            <a:spLocks noGrp="1"/>
          </p:cNvSpPr>
          <p:nvPr>
            <p:ph type="title"/>
          </p:nvPr>
        </p:nvSpPr>
        <p:spPr/>
        <p:txBody>
          <a:bodyPr/>
          <a:lstStyle/>
          <a:p>
            <a:r>
              <a:rPr lang="en-US" dirty="0"/>
              <a:t>Architecture </a:t>
            </a:r>
          </a:p>
        </p:txBody>
      </p:sp>
      <p:sp>
        <p:nvSpPr>
          <p:cNvPr id="6" name="TextBox 5">
            <a:extLst>
              <a:ext uri="{FF2B5EF4-FFF2-40B4-BE49-F238E27FC236}">
                <a16:creationId xmlns:a16="http://schemas.microsoft.com/office/drawing/2014/main" id="{46BD4A3B-D1F9-11BB-EC69-207BBF309ABE}"/>
              </a:ext>
            </a:extLst>
          </p:cNvPr>
          <p:cNvSpPr txBox="1"/>
          <p:nvPr/>
        </p:nvSpPr>
        <p:spPr>
          <a:xfrm>
            <a:off x="812800" y="1026696"/>
            <a:ext cx="7144084" cy="384721"/>
          </a:xfrm>
          <a:prstGeom prst="rect">
            <a:avLst/>
          </a:prstGeom>
          <a:noFill/>
        </p:spPr>
        <p:txBody>
          <a:bodyPr wrap="square" rtlCol="0">
            <a:spAutoFit/>
          </a:bodyPr>
          <a:lstStyle/>
          <a:p>
            <a:endParaRPr lang="en-US" sz="1900" dirty="0">
              <a:latin typeface="Cambria" panose="02040503050406030204" pitchFamily="18" charset="0"/>
              <a:ea typeface="Cambria" panose="02040503050406030204" pitchFamily="18" charset="0"/>
            </a:endParaRPr>
          </a:p>
        </p:txBody>
      </p:sp>
      <p:pic>
        <p:nvPicPr>
          <p:cNvPr id="5" name="Picture 4">
            <a:extLst>
              <a:ext uri="{FF2B5EF4-FFF2-40B4-BE49-F238E27FC236}">
                <a16:creationId xmlns:a16="http://schemas.microsoft.com/office/drawing/2014/main" id="{06B42780-A320-31AE-5FEE-CA419826DDC7}"/>
              </a:ext>
            </a:extLst>
          </p:cNvPr>
          <p:cNvPicPr>
            <a:picLocks noChangeAspect="1"/>
          </p:cNvPicPr>
          <p:nvPr/>
        </p:nvPicPr>
        <p:blipFill>
          <a:blip r:embed="rId2"/>
          <a:stretch>
            <a:fillRect/>
          </a:stretch>
        </p:blipFill>
        <p:spPr>
          <a:xfrm>
            <a:off x="3285067" y="1157652"/>
            <a:ext cx="5994400" cy="4885903"/>
          </a:xfrm>
          <a:prstGeom prst="rect">
            <a:avLst/>
          </a:prstGeom>
        </p:spPr>
      </p:pic>
    </p:spTree>
    <p:extLst>
      <p:ext uri="{BB962C8B-B14F-4D97-AF65-F5344CB8AC3E}">
        <p14:creationId xmlns:p14="http://schemas.microsoft.com/office/powerpoint/2010/main" val="2954613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7E4B5-8E00-D03B-8CD0-777880206864}"/>
              </a:ext>
            </a:extLst>
          </p:cNvPr>
          <p:cNvSpPr>
            <a:spLocks noGrp="1"/>
          </p:cNvSpPr>
          <p:nvPr>
            <p:ph type="title"/>
          </p:nvPr>
        </p:nvSpPr>
        <p:spPr>
          <a:xfrm>
            <a:off x="812800" y="587905"/>
            <a:ext cx="10668000" cy="487500"/>
          </a:xfrm>
        </p:spPr>
        <p:txBody>
          <a:bodyPr/>
          <a:lstStyle/>
          <a:p>
            <a:r>
              <a:rPr lang="en-US" dirty="0" err="1">
                <a:latin typeface="Verdana" panose="020B0604030504040204" pitchFamily="34" charset="0"/>
                <a:ea typeface="Verdana" panose="020B0604030504040204" pitchFamily="34" charset="0"/>
              </a:rPr>
              <a:t>Alogorithm</a:t>
            </a:r>
            <a:r>
              <a:rPr lang="en-US" dirty="0">
                <a:latin typeface="Verdana" panose="020B0604030504040204" pitchFamily="34" charset="0"/>
                <a:ea typeface="Verdana" panose="020B0604030504040204" pitchFamily="34" charset="0"/>
              </a:rPr>
              <a:t> Details</a:t>
            </a:r>
            <a:r>
              <a:rPr lang="en-US" dirty="0"/>
              <a:t>:</a:t>
            </a:r>
            <a:br>
              <a:rPr lang="en-US" sz="2800" b="1" dirty="0"/>
            </a:br>
            <a:endParaRPr lang="en-US" dirty="0"/>
          </a:p>
        </p:txBody>
      </p:sp>
      <p:sp>
        <p:nvSpPr>
          <p:cNvPr id="3" name="Text Placeholder 2">
            <a:extLst>
              <a:ext uri="{FF2B5EF4-FFF2-40B4-BE49-F238E27FC236}">
                <a16:creationId xmlns:a16="http://schemas.microsoft.com/office/drawing/2014/main" id="{A7C143F9-826E-C68B-BED1-8C85C0903857}"/>
              </a:ext>
            </a:extLst>
          </p:cNvPr>
          <p:cNvSpPr>
            <a:spLocks noGrp="1"/>
          </p:cNvSpPr>
          <p:nvPr>
            <p:ph type="body" idx="1"/>
          </p:nvPr>
        </p:nvSpPr>
        <p:spPr>
          <a:xfrm>
            <a:off x="812800" y="950497"/>
            <a:ext cx="10668000" cy="5145504"/>
          </a:xfrm>
        </p:spPr>
        <p:txBody>
          <a:bodyPr>
            <a:noAutofit/>
          </a:bodyPr>
          <a:lstStyle/>
          <a:p>
            <a:pPr>
              <a:buFont typeface="Wingdings" panose="05000000000000000000" pitchFamily="2" charset="2"/>
              <a:buChar char="§"/>
            </a:pPr>
            <a:r>
              <a:rPr lang="en-US" sz="2000" dirty="0">
                <a:latin typeface="Verdana" panose="020B0604030504040204" pitchFamily="34" charset="0"/>
                <a:ea typeface="Verdana" panose="020B0604030504040204" pitchFamily="34" charset="0"/>
              </a:rPr>
              <a:t>Preprocessing - Tokenization, stop-word removal</a:t>
            </a:r>
          </a:p>
          <a:p>
            <a:pPr>
              <a:buFont typeface="Wingdings" panose="05000000000000000000" pitchFamily="2" charset="2"/>
              <a:buChar char="§"/>
            </a:pPr>
            <a:r>
              <a:rPr lang="en-US" sz="2000" dirty="0">
                <a:latin typeface="Verdana" panose="020B0604030504040204" pitchFamily="34" charset="0"/>
                <a:ea typeface="Verdana" panose="020B0604030504040204" pitchFamily="34" charset="0"/>
              </a:rPr>
              <a:t>Translation - Transformer-based multilingual models</a:t>
            </a:r>
          </a:p>
          <a:p>
            <a:pPr>
              <a:buFont typeface="Wingdings" panose="05000000000000000000" pitchFamily="2" charset="2"/>
              <a:buChar char="§"/>
            </a:pPr>
            <a:r>
              <a:rPr lang="en-US" sz="2000" dirty="0">
                <a:latin typeface="Verdana" panose="020B0604030504040204" pitchFamily="34" charset="0"/>
                <a:ea typeface="Verdana" panose="020B0604030504040204" pitchFamily="34" charset="0"/>
              </a:rPr>
              <a:t>Text-to-Speech - TTS engine for natural narration</a:t>
            </a:r>
          </a:p>
          <a:p>
            <a:pPr>
              <a:buFont typeface="Wingdings" panose="05000000000000000000" pitchFamily="2" charset="2"/>
              <a:buChar char="§"/>
            </a:pPr>
            <a:r>
              <a:rPr lang="en-US" sz="2000" dirty="0">
                <a:latin typeface="Verdana" panose="020B0604030504040204" pitchFamily="34" charset="0"/>
                <a:ea typeface="Verdana" panose="020B0604030504040204" pitchFamily="34" charset="0"/>
              </a:rPr>
              <a:t>Video Composition - Visuals + narration + transitions</a:t>
            </a:r>
          </a:p>
          <a:p>
            <a:pPr>
              <a:buFont typeface="Wingdings" panose="05000000000000000000" pitchFamily="2" charset="2"/>
              <a:buChar char="§"/>
            </a:pPr>
            <a:endParaRPr lang="en-US" sz="20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110443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7E4B5-8E00-D03B-8CD0-777880206864}"/>
              </a:ext>
            </a:extLst>
          </p:cNvPr>
          <p:cNvSpPr>
            <a:spLocks noGrp="1"/>
          </p:cNvSpPr>
          <p:nvPr>
            <p:ph type="title"/>
          </p:nvPr>
        </p:nvSpPr>
        <p:spPr>
          <a:xfrm>
            <a:off x="872066" y="791105"/>
            <a:ext cx="10668000" cy="487500"/>
          </a:xfrm>
        </p:spPr>
        <p:txBody>
          <a:bodyPr/>
          <a:lstStyle/>
          <a:p>
            <a:r>
              <a:rPr lang="en-US" dirty="0">
                <a:latin typeface="Verdana" panose="020B0604030504040204" pitchFamily="34" charset="0"/>
                <a:ea typeface="Verdana" panose="020B0604030504040204" pitchFamily="34" charset="0"/>
              </a:rPr>
              <a:t>Modules Description:</a:t>
            </a:r>
            <a:br>
              <a:rPr lang="en-US" dirty="0">
                <a:latin typeface="Verdana" panose="020B0604030504040204" pitchFamily="34" charset="0"/>
                <a:ea typeface="Verdana" panose="020B0604030504040204" pitchFamily="34" charset="0"/>
              </a:rPr>
            </a:br>
            <a:br>
              <a:rPr lang="en-US" sz="2800" b="1" dirty="0"/>
            </a:br>
            <a:endParaRPr lang="en-US" dirty="0"/>
          </a:p>
        </p:txBody>
      </p:sp>
      <p:sp>
        <p:nvSpPr>
          <p:cNvPr id="5" name="Rectangle 2">
            <a:extLst>
              <a:ext uri="{FF2B5EF4-FFF2-40B4-BE49-F238E27FC236}">
                <a16:creationId xmlns:a16="http://schemas.microsoft.com/office/drawing/2014/main" id="{98031507-467E-2016-6D74-56635D1A0C03}"/>
              </a:ext>
            </a:extLst>
          </p:cNvPr>
          <p:cNvSpPr>
            <a:spLocks noGrp="1" noChangeArrowheads="1"/>
          </p:cNvSpPr>
          <p:nvPr>
            <p:ph type="body" idx="1"/>
          </p:nvPr>
        </p:nvSpPr>
        <p:spPr bwMode="auto">
          <a:xfrm>
            <a:off x="1024465" y="1342631"/>
            <a:ext cx="6614695"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eaLnBrk="0" fontAlgn="base" hangingPunct="0">
              <a:spcBef>
                <a:spcPct val="0"/>
              </a:spcBef>
              <a:spcAft>
                <a:spcPct val="0"/>
              </a:spcAft>
              <a:buClrTx/>
              <a:buSzTx/>
              <a:buFont typeface="Arial" panose="020B0604020202020204" pitchFamily="34" charset="0"/>
              <a:buChar char="•"/>
            </a:pPr>
            <a:r>
              <a:rPr lang="en-US" altLang="en-US" sz="2000" dirty="0">
                <a:solidFill>
                  <a:schemeClr val="tx1"/>
                </a:solidFill>
                <a:latin typeface="Verdana" panose="020B0604030504040204" pitchFamily="34" charset="0"/>
                <a:ea typeface="Verdana" panose="020B0604030504040204" pitchFamily="34" charset="0"/>
              </a:rPr>
              <a:t>Text Input Collects raw text</a:t>
            </a:r>
          </a:p>
          <a:p>
            <a:pPr marL="342900" lvl="0" indent="-342900" eaLnBrk="0" fontAlgn="base" hangingPunct="0">
              <a:spcBef>
                <a:spcPct val="0"/>
              </a:spcBef>
              <a:spcAft>
                <a:spcPct val="0"/>
              </a:spcAft>
              <a:buClrTx/>
              <a:buSzTx/>
              <a:buFont typeface="Arial" panose="020B0604020202020204" pitchFamily="34" charset="0"/>
              <a:buChar char="•"/>
            </a:pPr>
            <a:r>
              <a:rPr lang="en-US" altLang="en-US" sz="2000" dirty="0">
                <a:solidFill>
                  <a:schemeClr val="tx1"/>
                </a:solidFill>
                <a:latin typeface="Verdana" panose="020B0604030504040204" pitchFamily="34" charset="0"/>
                <a:ea typeface="Verdana" panose="020B0604030504040204" pitchFamily="34" charset="0"/>
              </a:rPr>
              <a:t>Preprocessing - Cleans and summarizes</a:t>
            </a:r>
          </a:p>
          <a:p>
            <a:pPr marL="342900" lvl="0" indent="-342900" eaLnBrk="0" fontAlgn="base" hangingPunct="0">
              <a:spcBef>
                <a:spcPct val="0"/>
              </a:spcBef>
              <a:spcAft>
                <a:spcPct val="0"/>
              </a:spcAft>
              <a:buClrTx/>
              <a:buSzTx/>
              <a:buFont typeface="Arial" panose="020B0604020202020204" pitchFamily="34" charset="0"/>
              <a:buChar char="•"/>
            </a:pPr>
            <a:r>
              <a:rPr lang="en-US" altLang="en-US" sz="2000" dirty="0">
                <a:solidFill>
                  <a:schemeClr val="tx1"/>
                </a:solidFill>
                <a:latin typeface="Verdana" panose="020B0604030504040204" pitchFamily="34" charset="0"/>
                <a:ea typeface="Verdana" panose="020B0604030504040204" pitchFamily="34" charset="0"/>
              </a:rPr>
              <a:t>Translation - Converts to regional languages</a:t>
            </a:r>
          </a:p>
          <a:p>
            <a:pPr marL="342900" lvl="0" indent="-342900" eaLnBrk="0" fontAlgn="base" hangingPunct="0">
              <a:spcBef>
                <a:spcPct val="0"/>
              </a:spcBef>
              <a:spcAft>
                <a:spcPct val="0"/>
              </a:spcAft>
              <a:buClrTx/>
              <a:buSzTx/>
              <a:buFont typeface="Arial" panose="020B0604020202020204" pitchFamily="34" charset="0"/>
              <a:buChar char="•"/>
            </a:pPr>
            <a:r>
              <a:rPr lang="en-US" altLang="en-US" sz="2000" dirty="0">
                <a:solidFill>
                  <a:schemeClr val="tx1"/>
                </a:solidFill>
                <a:latin typeface="Verdana" panose="020B0604030504040204" pitchFamily="34" charset="0"/>
                <a:ea typeface="Verdana" panose="020B0604030504040204" pitchFamily="34" charset="0"/>
              </a:rPr>
              <a:t>TTS Generates narration</a:t>
            </a:r>
          </a:p>
          <a:p>
            <a:pPr marL="342900" lvl="0" indent="-342900" eaLnBrk="0" fontAlgn="base" hangingPunct="0">
              <a:spcBef>
                <a:spcPct val="0"/>
              </a:spcBef>
              <a:spcAft>
                <a:spcPct val="0"/>
              </a:spcAft>
              <a:buClrTx/>
              <a:buSzTx/>
              <a:buFont typeface="Arial" panose="020B0604020202020204" pitchFamily="34" charset="0"/>
              <a:buChar char="•"/>
            </a:pPr>
            <a:r>
              <a:rPr lang="en-US" altLang="en-US" sz="2000" dirty="0">
                <a:solidFill>
                  <a:schemeClr val="tx1"/>
                </a:solidFill>
                <a:latin typeface="Verdana" panose="020B0604030504040204" pitchFamily="34" charset="0"/>
                <a:ea typeface="Verdana" panose="020B0604030504040204" pitchFamily="34" charset="0"/>
              </a:rPr>
              <a:t>Visual Selection Fetches images/videos</a:t>
            </a:r>
          </a:p>
          <a:p>
            <a:pPr marL="342900" lvl="0" indent="-342900" eaLnBrk="0" fontAlgn="base" hangingPunct="0">
              <a:spcBef>
                <a:spcPct val="0"/>
              </a:spcBef>
              <a:spcAft>
                <a:spcPct val="0"/>
              </a:spcAft>
              <a:buClrTx/>
              <a:buSzTx/>
              <a:buFont typeface="Arial" panose="020B0604020202020204" pitchFamily="34" charset="0"/>
              <a:buChar char="•"/>
            </a:pPr>
            <a:r>
              <a:rPr lang="en-US" altLang="en-US" sz="2000" dirty="0">
                <a:solidFill>
                  <a:schemeClr val="tx1"/>
                </a:solidFill>
                <a:latin typeface="Verdana" panose="020B0604030504040204" pitchFamily="34" charset="0"/>
                <a:ea typeface="Verdana" panose="020B0604030504040204" pitchFamily="34" charset="0"/>
              </a:rPr>
              <a:t>Video Composition Combines narration + visuals</a:t>
            </a:r>
          </a:p>
        </p:txBody>
      </p:sp>
    </p:spTree>
    <p:extLst>
      <p:ext uri="{BB962C8B-B14F-4D97-AF65-F5344CB8AC3E}">
        <p14:creationId xmlns:p14="http://schemas.microsoft.com/office/powerpoint/2010/main" val="1713592755"/>
      </p:ext>
    </p:extLst>
  </p:cSld>
  <p:clrMapOvr>
    <a:masterClrMapping/>
  </p:clrMapOvr>
</p:sld>
</file>

<file path=ppt/theme/theme1.xml><?xml version="1.0" encoding="utf-8"?>
<a:theme xmlns:a="http://schemas.openxmlformats.org/drawingml/2006/main" name="Bioinformatic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836</TotalTime>
  <Words>669</Words>
  <Application>Microsoft Office PowerPoint</Application>
  <PresentationFormat>Widescreen</PresentationFormat>
  <Paragraphs>76</Paragraphs>
  <Slides>13</Slides>
  <Notes>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Cambria</vt:lpstr>
      <vt:lpstr>Verdana</vt:lpstr>
      <vt:lpstr>Wingdings</vt:lpstr>
      <vt:lpstr>Bioinformatics</vt:lpstr>
      <vt:lpstr>Text to Video of various PIB Press Releases using Artificial Intelligence /Machine Learning/Generative Adversarial Networks in English and 13 Regional Languages viz. Hindi, Urdu, Punjabi, Gujarati, Marathi, Telugu, Kannada, Malayalam, Tamil, Odia, Bengali, Assamese and Manipuri</vt:lpstr>
      <vt:lpstr>Problem Statement Number: PSCS_36</vt:lpstr>
      <vt:lpstr>Content</vt:lpstr>
      <vt:lpstr>Abstract :</vt:lpstr>
      <vt:lpstr>Literature Review:</vt:lpstr>
      <vt:lpstr>System Design:</vt:lpstr>
      <vt:lpstr>Architecture </vt:lpstr>
      <vt:lpstr>Alogorithm Details: </vt:lpstr>
      <vt:lpstr>Modules Description:  </vt:lpstr>
      <vt:lpstr>Output:</vt:lpstr>
      <vt:lpstr>Timeline of the Project (Gantt Chart)</vt:lpstr>
      <vt:lpstr>References (IEEE Paper format)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Admin</dc:creator>
  <cp:lastModifiedBy>Tanguturu Rohini Vasavi</cp:lastModifiedBy>
  <cp:revision>52</cp:revision>
  <dcterms:modified xsi:type="dcterms:W3CDTF">2025-12-01T13:55:36Z</dcterms:modified>
</cp:coreProperties>
</file>